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5"/>
  </p:notesMasterIdLst>
  <p:sldIdLst>
    <p:sldId id="256" r:id="rId5"/>
    <p:sldId id="257" r:id="rId6"/>
    <p:sldId id="291" r:id="rId7"/>
    <p:sldId id="292" r:id="rId8"/>
    <p:sldId id="293" r:id="rId9"/>
    <p:sldId id="281" r:id="rId10"/>
    <p:sldId id="294" r:id="rId11"/>
    <p:sldId id="259" r:id="rId12"/>
    <p:sldId id="298" r:id="rId13"/>
    <p:sldId id="297" r:id="rId14"/>
    <p:sldId id="296" r:id="rId15"/>
    <p:sldId id="295" r:id="rId16"/>
    <p:sldId id="299" r:id="rId17"/>
    <p:sldId id="270" r:id="rId18"/>
    <p:sldId id="300" r:id="rId19"/>
    <p:sldId id="301" r:id="rId20"/>
    <p:sldId id="258" r:id="rId21"/>
    <p:sldId id="302" r:id="rId22"/>
    <p:sldId id="303" r:id="rId23"/>
    <p:sldId id="304" r:id="rId24"/>
    <p:sldId id="277" r:id="rId25"/>
    <p:sldId id="305" r:id="rId26"/>
    <p:sldId id="307" r:id="rId27"/>
    <p:sldId id="306" r:id="rId28"/>
    <p:sldId id="260" r:id="rId29"/>
    <p:sldId id="308" r:id="rId30"/>
    <p:sldId id="309" r:id="rId31"/>
    <p:sldId id="310" r:id="rId32"/>
    <p:sldId id="286" r:id="rId33"/>
    <p:sldId id="311" r:id="rId3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  <p:embeddedFont>
      <p:font typeface="Fira Sans Extra Condensed SemiBold" panose="020B060402020202020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2CC9AA-3D51-4464-B7D5-F1C91260F62D}" v="255" dt="2024-02-01T16:41:29.447"/>
  </p1510:revLst>
</p1510:revInfo>
</file>

<file path=ppt/tableStyles.xml><?xml version="1.0" encoding="utf-8"?>
<a:tblStyleLst xmlns:a="http://schemas.openxmlformats.org/drawingml/2006/main" def="{8A899E47-F4B6-4B2C-9975-40F52A5BBF7E}">
  <a:tblStyle styleId="{8A899E47-F4B6-4B2C-9975-40F52A5BBF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42" autoAdjust="0"/>
    <p:restoredTop sz="96269" autoAdjust="0"/>
  </p:normalViewPr>
  <p:slideViewPr>
    <p:cSldViewPr snapToGrid="0">
      <p:cViewPr>
        <p:scale>
          <a:sx n="100" d="100"/>
          <a:sy n="100" d="100"/>
        </p:scale>
        <p:origin x="123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li Azeem Bin Abdul Rahim" userId="235cdef2-db7e-4e9a-9091-70a9cfbf583b" providerId="ADAL" clId="{DA2CC9AA-3D51-4464-B7D5-F1C91260F62D}"/>
    <pc:docChg chg="undo redo custSel addSld delSld modSld sldOrd delMainMaster">
      <pc:chgData name="Muhammad Ali Azeem Bin Abdul Rahim" userId="235cdef2-db7e-4e9a-9091-70a9cfbf583b" providerId="ADAL" clId="{DA2CC9AA-3D51-4464-B7D5-F1C91260F62D}" dt="2024-02-01T16:50:44.021" v="2836" actId="20577"/>
      <pc:docMkLst>
        <pc:docMk/>
      </pc:docMkLst>
      <pc:sldChg chg="addSp delSp modSp mod">
        <pc:chgData name="Muhammad Ali Azeem Bin Abdul Rahim" userId="235cdef2-db7e-4e9a-9091-70a9cfbf583b" providerId="ADAL" clId="{DA2CC9AA-3D51-4464-B7D5-F1C91260F62D}" dt="2024-02-01T16:39:55.660" v="2749" actId="1076"/>
        <pc:sldMkLst>
          <pc:docMk/>
          <pc:sldMk cId="0" sldId="256"/>
        </pc:sldMkLst>
        <pc:spChg chg="add mod">
          <ac:chgData name="Muhammad Ali Azeem Bin Abdul Rahim" userId="235cdef2-db7e-4e9a-9091-70a9cfbf583b" providerId="ADAL" clId="{DA2CC9AA-3D51-4464-B7D5-F1C91260F62D}" dt="2024-02-01T15:28:42.875" v="1726" actId="1076"/>
          <ac:spMkLst>
            <pc:docMk/>
            <pc:sldMk cId="0" sldId="256"/>
            <ac:spMk id="2" creationId="{142FC18E-769E-684A-15A9-EB02DD53C91F}"/>
          </ac:spMkLst>
        </pc:spChg>
        <pc:spChg chg="add del mod">
          <ac:chgData name="Muhammad Ali Azeem Bin Abdul Rahim" userId="235cdef2-db7e-4e9a-9091-70a9cfbf583b" providerId="ADAL" clId="{DA2CC9AA-3D51-4464-B7D5-F1C91260F62D}" dt="2024-02-01T16:37:43.255" v="2682" actId="478"/>
          <ac:spMkLst>
            <pc:docMk/>
            <pc:sldMk cId="0" sldId="256"/>
            <ac:spMk id="18" creationId="{6D84477B-3E62-5131-4275-8BAFA2C19F12}"/>
          </ac:spMkLst>
        </pc:spChg>
        <pc:spChg chg="mod">
          <ac:chgData name="Muhammad Ali Azeem Bin Abdul Rahim" userId="235cdef2-db7e-4e9a-9091-70a9cfbf583b" providerId="ADAL" clId="{DA2CC9AA-3D51-4464-B7D5-F1C91260F62D}" dt="2024-02-01T13:47:16.616" v="1" actId="1076"/>
          <ac:spMkLst>
            <pc:docMk/>
            <pc:sldMk cId="0" sldId="256"/>
            <ac:spMk id="46" creationId="{00000000-0000-0000-0000-000000000000}"/>
          </ac:spMkLst>
        </pc:spChg>
        <pc:spChg chg="del mod">
          <ac:chgData name="Muhammad Ali Azeem Bin Abdul Rahim" userId="235cdef2-db7e-4e9a-9091-70a9cfbf583b" providerId="ADAL" clId="{DA2CC9AA-3D51-4464-B7D5-F1C91260F62D}" dt="2024-02-01T16:37:37.897" v="2681" actId="478"/>
          <ac:spMkLst>
            <pc:docMk/>
            <pc:sldMk cId="0" sldId="256"/>
            <ac:spMk id="47" creationId="{00000000-0000-0000-0000-000000000000}"/>
          </ac:spMkLst>
        </pc:spChg>
        <pc:picChg chg="add mod">
          <ac:chgData name="Muhammad Ali Azeem Bin Abdul Rahim" userId="235cdef2-db7e-4e9a-9091-70a9cfbf583b" providerId="ADAL" clId="{DA2CC9AA-3D51-4464-B7D5-F1C91260F62D}" dt="2024-02-01T16:39:55.660" v="2749" actId="1076"/>
          <ac:picMkLst>
            <pc:docMk/>
            <pc:sldMk cId="0" sldId="256"/>
            <ac:picMk id="4" creationId="{1589A6FF-1A2E-BA36-40CC-84FD39EF6A8F}"/>
          </ac:picMkLst>
        </pc:picChg>
        <pc:picChg chg="add mod">
          <ac:chgData name="Muhammad Ali Azeem Bin Abdul Rahim" userId="235cdef2-db7e-4e9a-9091-70a9cfbf583b" providerId="ADAL" clId="{DA2CC9AA-3D51-4464-B7D5-F1C91260F62D}" dt="2024-02-01T16:38:12.441" v="2698" actId="1076"/>
          <ac:picMkLst>
            <pc:docMk/>
            <pc:sldMk cId="0" sldId="256"/>
            <ac:picMk id="6" creationId="{94B86BFB-88C4-D78B-8706-B0FFE135C417}"/>
          </ac:picMkLst>
        </pc:picChg>
        <pc:picChg chg="add mod">
          <ac:chgData name="Muhammad Ali Azeem Bin Abdul Rahim" userId="235cdef2-db7e-4e9a-9091-70a9cfbf583b" providerId="ADAL" clId="{DA2CC9AA-3D51-4464-B7D5-F1C91260F62D}" dt="2024-02-01T16:38:24.305" v="2703" actId="1076"/>
          <ac:picMkLst>
            <pc:docMk/>
            <pc:sldMk cId="0" sldId="256"/>
            <ac:picMk id="8" creationId="{685C18AF-4F5C-3447-FE07-291C336F0B67}"/>
          </ac:picMkLst>
        </pc:picChg>
        <pc:picChg chg="add mod">
          <ac:chgData name="Muhammad Ali Azeem Bin Abdul Rahim" userId="235cdef2-db7e-4e9a-9091-70a9cfbf583b" providerId="ADAL" clId="{DA2CC9AA-3D51-4464-B7D5-F1C91260F62D}" dt="2024-02-01T16:37:55.610" v="2689" actId="1076"/>
          <ac:picMkLst>
            <pc:docMk/>
            <pc:sldMk cId="0" sldId="256"/>
            <ac:picMk id="10" creationId="{3C7336B6-51D1-5BE1-95DE-E83B083AD12B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26.867" v="2730" actId="1076"/>
          <ac:picMkLst>
            <pc:docMk/>
            <pc:sldMk cId="0" sldId="256"/>
            <ac:picMk id="12" creationId="{D1AF7627-C7F1-72B9-DE32-5F7BFD34202F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28.947" v="2731" actId="1076"/>
          <ac:picMkLst>
            <pc:docMk/>
            <pc:sldMk cId="0" sldId="256"/>
            <ac:picMk id="14" creationId="{804939EE-9871-E6DC-03F4-5C1DAABEE36B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22.955" v="2728" actId="14100"/>
          <ac:picMkLst>
            <pc:docMk/>
            <pc:sldMk cId="0" sldId="256"/>
            <ac:picMk id="16" creationId="{E1C91E5A-63B1-4D38-10FC-C704F3FEB7D8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34.016" v="2734" actId="1076"/>
          <ac:picMkLst>
            <pc:docMk/>
            <pc:sldMk cId="0" sldId="256"/>
            <ac:picMk id="20" creationId="{F1F028F3-B145-CE2E-A9FF-98EF06AEFFBF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50.749" v="2747" actId="1076"/>
          <ac:picMkLst>
            <pc:docMk/>
            <pc:sldMk cId="0" sldId="256"/>
            <ac:picMk id="22" creationId="{C26A7967-33D2-FC1C-1D41-6A57FC2D6912}"/>
          </ac:picMkLst>
        </pc:picChg>
        <pc:picChg chg="add mod">
          <ac:chgData name="Muhammad Ali Azeem Bin Abdul Rahim" userId="235cdef2-db7e-4e9a-9091-70a9cfbf583b" providerId="ADAL" clId="{DA2CC9AA-3D51-4464-B7D5-F1C91260F62D}" dt="2024-02-01T16:39:45.791" v="2744" actId="1076"/>
          <ac:picMkLst>
            <pc:docMk/>
            <pc:sldMk cId="0" sldId="256"/>
            <ac:picMk id="24" creationId="{BD6182C6-6911-B8BA-CC12-0D869A63D6A5}"/>
          </ac:picMkLst>
        </pc:picChg>
        <pc:picChg chg="add">
          <ac:chgData name="Muhammad Ali Azeem Bin Abdul Rahim" userId="235cdef2-db7e-4e9a-9091-70a9cfbf583b" providerId="ADAL" clId="{DA2CC9AA-3D51-4464-B7D5-F1C91260F62D}" dt="2024-02-01T15:43:58.128" v="1858"/>
          <ac:picMkLst>
            <pc:docMk/>
            <pc:sldMk cId="0" sldId="256"/>
            <ac:picMk id="13314" creationId="{8D9827A5-53CE-C4E8-A123-AFC150B74E56}"/>
          </ac:picMkLst>
        </pc:picChg>
      </pc:sldChg>
      <pc:sldChg chg="addSp modSp mod">
        <pc:chgData name="Muhammad Ali Azeem Bin Abdul Rahim" userId="235cdef2-db7e-4e9a-9091-70a9cfbf583b" providerId="ADAL" clId="{DA2CC9AA-3D51-4464-B7D5-F1C91260F62D}" dt="2024-02-01T16:40:30.146" v="2757" actId="1076"/>
        <pc:sldMkLst>
          <pc:docMk/>
          <pc:sldMk cId="0" sldId="257"/>
        </pc:sldMkLst>
        <pc:spChg chg="mod">
          <ac:chgData name="Muhammad Ali Azeem Bin Abdul Rahim" userId="235cdef2-db7e-4e9a-9091-70a9cfbf583b" providerId="ADAL" clId="{DA2CC9AA-3D51-4464-B7D5-F1C91260F62D}" dt="2024-02-01T13:47:46.284" v="15" actId="20577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48:29.804" v="59" actId="20577"/>
          <ac:spMkLst>
            <pc:docMk/>
            <pc:sldMk cId="0" sldId="257"/>
            <ac:spMk id="239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3:37.676" v="286" actId="1076"/>
          <ac:spMkLst>
            <pc:docMk/>
            <pc:sldMk cId="0" sldId="257"/>
            <ac:spMk id="240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49:29.909" v="134" actId="20577"/>
          <ac:spMkLst>
            <pc:docMk/>
            <pc:sldMk cId="0" sldId="257"/>
            <ac:spMk id="30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6:16.512" v="526" actId="1076"/>
          <ac:spMkLst>
            <pc:docMk/>
            <pc:sldMk cId="0" sldId="257"/>
            <ac:spMk id="302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49:00.925" v="84" actId="20577"/>
          <ac:spMkLst>
            <pc:docMk/>
            <pc:sldMk cId="0" sldId="257"/>
            <ac:spMk id="306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4:59.225" v="419" actId="1076"/>
          <ac:spMkLst>
            <pc:docMk/>
            <pc:sldMk cId="0" sldId="257"/>
            <ac:spMk id="307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49:09.431" v="108" actId="20577"/>
          <ac:spMkLst>
            <pc:docMk/>
            <pc:sldMk cId="0" sldId="257"/>
            <ac:spMk id="31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5:45.858" v="471" actId="20577"/>
          <ac:spMkLst>
            <pc:docMk/>
            <pc:sldMk cId="0" sldId="257"/>
            <ac:spMk id="312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49:40.747" v="147" actId="20577"/>
          <ac:spMkLst>
            <pc:docMk/>
            <pc:sldMk cId="0" sldId="257"/>
            <ac:spMk id="316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6:55.039" v="611" actId="1076"/>
          <ac:spMkLst>
            <pc:docMk/>
            <pc:sldMk cId="0" sldId="257"/>
            <ac:spMk id="317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0:03.357" v="172" actId="20577"/>
          <ac:spMkLst>
            <pc:docMk/>
            <pc:sldMk cId="0" sldId="257"/>
            <ac:spMk id="32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7:23.097" v="672" actId="1076"/>
          <ac:spMkLst>
            <pc:docMk/>
            <pc:sldMk cId="0" sldId="257"/>
            <ac:spMk id="322" creationId="{00000000-0000-0000-0000-000000000000}"/>
          </ac:spMkLst>
        </pc:spChg>
        <pc:grpChg chg="mod">
          <ac:chgData name="Muhammad Ali Azeem Bin Abdul Rahim" userId="235cdef2-db7e-4e9a-9091-70a9cfbf583b" providerId="ADAL" clId="{DA2CC9AA-3D51-4464-B7D5-F1C91260F62D}" dt="2024-02-01T15:27:37.980" v="1661" actId="1076"/>
          <ac:grpSpMkLst>
            <pc:docMk/>
            <pc:sldMk cId="0" sldId="257"/>
            <ac:grpSpMk id="309" creationId="{00000000-0000-0000-0000-000000000000}"/>
          </ac:grpSpMkLst>
        </pc:grpChg>
        <pc:picChg chg="add mod">
          <ac:chgData name="Muhammad Ali Azeem Bin Abdul Rahim" userId="235cdef2-db7e-4e9a-9091-70a9cfbf583b" providerId="ADAL" clId="{DA2CC9AA-3D51-4464-B7D5-F1C91260F62D}" dt="2024-02-01T16:40:30.146" v="2757" actId="1076"/>
          <ac:picMkLst>
            <pc:docMk/>
            <pc:sldMk cId="0" sldId="257"/>
            <ac:picMk id="5" creationId="{1D3E4622-51F5-A989-B8E0-8148F554CE8B}"/>
          </ac:picMkLst>
        </pc:picChg>
        <pc:cxnChg chg="mod">
          <ac:chgData name="Muhammad Ali Azeem Bin Abdul Rahim" userId="235cdef2-db7e-4e9a-9091-70a9cfbf583b" providerId="ADAL" clId="{DA2CC9AA-3D51-4464-B7D5-F1C91260F62D}" dt="2024-02-01T15:27:37.980" v="1661" actId="1076"/>
          <ac:cxnSpMkLst>
            <pc:docMk/>
            <pc:sldMk cId="0" sldId="257"/>
            <ac:cxnSpMk id="325" creationId="{00000000-0000-0000-0000-000000000000}"/>
          </ac:cxnSpMkLst>
        </pc:cxnChg>
      </pc:sldChg>
      <pc:sldChg chg="addSp delSp modSp mod">
        <pc:chgData name="Muhammad Ali Azeem Bin Abdul Rahim" userId="235cdef2-db7e-4e9a-9091-70a9cfbf583b" providerId="ADAL" clId="{DA2CC9AA-3D51-4464-B7D5-F1C91260F62D}" dt="2024-02-01T16:41:11.620" v="2778"/>
        <pc:sldMkLst>
          <pc:docMk/>
          <pc:sldMk cId="0" sldId="258"/>
        </pc:sldMkLst>
        <pc:spChg chg="add mod">
          <ac:chgData name="Muhammad Ali Azeem Bin Abdul Rahim" userId="235cdef2-db7e-4e9a-9091-70a9cfbf583b" providerId="ADAL" clId="{DA2CC9AA-3D51-4464-B7D5-F1C91260F62D}" dt="2024-02-01T15:35:16.729" v="1773" actId="1076"/>
          <ac:spMkLst>
            <pc:docMk/>
            <pc:sldMk cId="0" sldId="258"/>
            <ac:spMk id="2" creationId="{47727EC4-7379-F76D-7E7A-29330692B5AD}"/>
          </ac:spMkLst>
        </pc:spChg>
        <pc:spChg chg="add mod">
          <ac:chgData name="Muhammad Ali Azeem Bin Abdul Rahim" userId="235cdef2-db7e-4e9a-9091-70a9cfbf583b" providerId="ADAL" clId="{DA2CC9AA-3D51-4464-B7D5-F1C91260F62D}" dt="2024-02-01T15:34:35.141" v="1755"/>
          <ac:spMkLst>
            <pc:docMk/>
            <pc:sldMk cId="0" sldId="258"/>
            <ac:spMk id="3" creationId="{CD45B6D0-1033-9834-7A53-E0C4D95AB6B6}"/>
          </ac:spMkLst>
        </pc:spChg>
        <pc:spChg chg="mod">
          <ac:chgData name="Muhammad Ali Azeem Bin Abdul Rahim" userId="235cdef2-db7e-4e9a-9091-70a9cfbf583b" providerId="ADAL" clId="{DA2CC9AA-3D51-4464-B7D5-F1C91260F62D}" dt="2024-02-01T15:40:56.729" v="1836" actId="1076"/>
          <ac:spMkLst>
            <pc:docMk/>
            <pc:sldMk cId="0" sldId="258"/>
            <ac:spMk id="332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40:11.621" v="1828" actId="1076"/>
          <ac:spMkLst>
            <pc:docMk/>
            <pc:sldMk cId="0" sldId="258"/>
            <ac:spMk id="333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35:14.930" v="1771" actId="1076"/>
          <ac:spMkLst>
            <pc:docMk/>
            <pc:sldMk cId="0" sldId="258"/>
            <ac:spMk id="334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35:14.930" v="1771" actId="1076"/>
          <ac:spMkLst>
            <pc:docMk/>
            <pc:sldMk cId="0" sldId="258"/>
            <ac:spMk id="335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7:39.260" v="710" actId="20577"/>
          <ac:spMkLst>
            <pc:docMk/>
            <pc:sldMk cId="0" sldId="258"/>
            <ac:spMk id="336" creationId="{00000000-0000-0000-0000-000000000000}"/>
          </ac:spMkLst>
        </pc:spChg>
        <pc:spChg chg="mod topLvl">
          <ac:chgData name="Muhammad Ali Azeem Bin Abdul Rahim" userId="235cdef2-db7e-4e9a-9091-70a9cfbf583b" providerId="ADAL" clId="{DA2CC9AA-3D51-4464-B7D5-F1C91260F62D}" dt="2024-02-01T15:40:18.783" v="1830" actId="1076"/>
          <ac:spMkLst>
            <pc:docMk/>
            <pc:sldMk cId="0" sldId="258"/>
            <ac:spMk id="350" creationId="{00000000-0000-0000-0000-000000000000}"/>
          </ac:spMkLst>
        </pc:spChg>
        <pc:spChg chg="add del mod topLvl">
          <ac:chgData name="Muhammad Ali Azeem Bin Abdul Rahim" userId="235cdef2-db7e-4e9a-9091-70a9cfbf583b" providerId="ADAL" clId="{DA2CC9AA-3D51-4464-B7D5-F1C91260F62D}" dt="2024-02-01T15:40:14.557" v="1829" actId="1076"/>
          <ac:spMkLst>
            <pc:docMk/>
            <pc:sldMk cId="0" sldId="258"/>
            <ac:spMk id="35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3:57:44.959" v="722" actId="20577"/>
          <ac:spMkLst>
            <pc:docMk/>
            <pc:sldMk cId="0" sldId="258"/>
            <ac:spMk id="353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41:04.993" v="1843" actId="20577"/>
          <ac:spMkLst>
            <pc:docMk/>
            <pc:sldMk cId="0" sldId="258"/>
            <ac:spMk id="354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35:14.930" v="1771" actId="1076"/>
          <ac:spMkLst>
            <pc:docMk/>
            <pc:sldMk cId="0" sldId="258"/>
            <ac:spMk id="355" creationId="{00000000-0000-0000-0000-000000000000}"/>
          </ac:spMkLst>
        </pc:spChg>
        <pc:grpChg chg="mod">
          <ac:chgData name="Muhammad Ali Azeem Bin Abdul Rahim" userId="235cdef2-db7e-4e9a-9091-70a9cfbf583b" providerId="ADAL" clId="{DA2CC9AA-3D51-4464-B7D5-F1C91260F62D}" dt="2024-02-01T15:35:14.930" v="1771" actId="1076"/>
          <ac:grpSpMkLst>
            <pc:docMk/>
            <pc:sldMk cId="0" sldId="258"/>
            <ac:grpSpMk id="337" creationId="{00000000-0000-0000-0000-000000000000}"/>
          </ac:grpSpMkLst>
        </pc:grpChg>
        <pc:grpChg chg="mod">
          <ac:chgData name="Muhammad Ali Azeem Bin Abdul Rahim" userId="235cdef2-db7e-4e9a-9091-70a9cfbf583b" providerId="ADAL" clId="{DA2CC9AA-3D51-4464-B7D5-F1C91260F62D}" dt="2024-02-01T15:35:14.930" v="1771" actId="1076"/>
          <ac:grpSpMkLst>
            <pc:docMk/>
            <pc:sldMk cId="0" sldId="258"/>
            <ac:grpSpMk id="345" creationId="{00000000-0000-0000-0000-000000000000}"/>
          </ac:grpSpMkLst>
        </pc:grpChg>
        <pc:grpChg chg="add del mod">
          <ac:chgData name="Muhammad Ali Azeem Bin Abdul Rahim" userId="235cdef2-db7e-4e9a-9091-70a9cfbf583b" providerId="ADAL" clId="{DA2CC9AA-3D51-4464-B7D5-F1C91260F62D}" dt="2024-02-01T15:36:06.293" v="1797" actId="478"/>
          <ac:grpSpMkLst>
            <pc:docMk/>
            <pc:sldMk cId="0" sldId="258"/>
            <ac:grpSpMk id="349" creationId="{00000000-0000-0000-0000-000000000000}"/>
          </ac:grpSpMkLst>
        </pc:grpChg>
        <pc:grpChg chg="mod">
          <ac:chgData name="Muhammad Ali Azeem Bin Abdul Rahim" userId="235cdef2-db7e-4e9a-9091-70a9cfbf583b" providerId="ADAL" clId="{DA2CC9AA-3D51-4464-B7D5-F1C91260F62D}" dt="2024-02-01T15:40:22.458" v="1831" actId="1076"/>
          <ac:grpSpMkLst>
            <pc:docMk/>
            <pc:sldMk cId="0" sldId="258"/>
            <ac:grpSpMk id="352" creationId="{00000000-0000-0000-0000-000000000000}"/>
          </ac:grpSpMkLst>
        </pc:grpChg>
        <pc:picChg chg="add del mod">
          <ac:chgData name="Muhammad Ali Azeem Bin Abdul Rahim" userId="235cdef2-db7e-4e9a-9091-70a9cfbf583b" providerId="ADAL" clId="{DA2CC9AA-3D51-4464-B7D5-F1C91260F62D}" dt="2024-02-01T15:36:05.979" v="1796" actId="22"/>
          <ac:picMkLst>
            <pc:docMk/>
            <pc:sldMk cId="0" sldId="258"/>
            <ac:picMk id="5" creationId="{4542E36E-A45B-3A9F-8B6F-3145CE8BF4B1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11.620" v="2778"/>
          <ac:picMkLst>
            <pc:docMk/>
            <pc:sldMk cId="0" sldId="258"/>
            <ac:picMk id="6" creationId="{E3BB00BA-75D9-0332-9F5E-70D3E37E07BD}"/>
          </ac:picMkLst>
        </pc:picChg>
        <pc:picChg chg="add del mod">
          <ac:chgData name="Muhammad Ali Azeem Bin Abdul Rahim" userId="235cdef2-db7e-4e9a-9091-70a9cfbf583b" providerId="ADAL" clId="{DA2CC9AA-3D51-4464-B7D5-F1C91260F62D}" dt="2024-02-01T15:35:14.383" v="1770" actId="14100"/>
          <ac:picMkLst>
            <pc:docMk/>
            <pc:sldMk cId="0" sldId="258"/>
            <ac:picMk id="10242" creationId="{DE5B1C19-0CBE-67B0-A8DF-AD5FE41A415E}"/>
          </ac:picMkLst>
        </pc:picChg>
      </pc:sldChg>
      <pc:sldChg chg="addSp modSp mod ord modNotes">
        <pc:chgData name="Muhammad Ali Azeem Bin Abdul Rahim" userId="235cdef2-db7e-4e9a-9091-70a9cfbf583b" providerId="ADAL" clId="{DA2CC9AA-3D51-4464-B7D5-F1C91260F62D}" dt="2024-02-01T16:41:00.752" v="2771" actId="1038"/>
        <pc:sldMkLst>
          <pc:docMk/>
          <pc:sldMk cId="0" sldId="259"/>
        </pc:sldMkLst>
        <pc:spChg chg="mod">
          <ac:chgData name="Muhammad Ali Azeem Bin Abdul Rahim" userId="235cdef2-db7e-4e9a-9091-70a9cfbf583b" providerId="ADAL" clId="{DA2CC9AA-3D51-4464-B7D5-F1C91260F62D}" dt="2024-02-01T14:58:50.190" v="1157" actId="20577"/>
          <ac:spMkLst>
            <pc:docMk/>
            <pc:sldMk cId="0" sldId="259"/>
            <ac:spMk id="36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4:58:39.219" v="1132" actId="20577"/>
          <ac:spMkLst>
            <pc:docMk/>
            <pc:sldMk cId="0" sldId="259"/>
            <ac:spMk id="412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00:20.294" v="1250" actId="20577"/>
          <ac:spMkLst>
            <pc:docMk/>
            <pc:sldMk cId="0" sldId="259"/>
            <ac:spMk id="422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4:59:03.938" v="1181" actId="20577"/>
          <ac:spMkLst>
            <pc:docMk/>
            <pc:sldMk cId="0" sldId="259"/>
            <ac:spMk id="423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01:00.222" v="1267" actId="14100"/>
          <ac:spMkLst>
            <pc:docMk/>
            <pc:sldMk cId="0" sldId="259"/>
            <ac:spMk id="430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4:59:37.840" v="1217" actId="20577"/>
          <ac:spMkLst>
            <pc:docMk/>
            <pc:sldMk cId="0" sldId="259"/>
            <ac:spMk id="43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00:38.355" v="1265" actId="20577"/>
          <ac:spMkLst>
            <pc:docMk/>
            <pc:sldMk cId="0" sldId="259"/>
            <ac:spMk id="436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4:59:19.258" v="1190" actId="14100"/>
          <ac:spMkLst>
            <pc:docMk/>
            <pc:sldMk cId="0" sldId="259"/>
            <ac:spMk id="437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5:01:20.761" v="1268"/>
          <ac:spMkLst>
            <pc:docMk/>
            <pc:sldMk cId="0" sldId="259"/>
            <ac:spMk id="443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4:59:49.307" v="1222"/>
          <ac:spMkLst>
            <pc:docMk/>
            <pc:sldMk cId="0" sldId="259"/>
            <ac:spMk id="444" creationId="{00000000-0000-0000-0000-000000000000}"/>
          </ac:spMkLst>
        </pc:spChg>
        <pc:picChg chg="add mod">
          <ac:chgData name="Muhammad Ali Azeem Bin Abdul Rahim" userId="235cdef2-db7e-4e9a-9091-70a9cfbf583b" providerId="ADAL" clId="{DA2CC9AA-3D51-4464-B7D5-F1C91260F62D}" dt="2024-02-01T16:41:00.752" v="2771" actId="1038"/>
          <ac:picMkLst>
            <pc:docMk/>
            <pc:sldMk cId="0" sldId="259"/>
            <ac:picMk id="2" creationId="{D5F5C9D2-1226-78F2-1509-5007A4F26460}"/>
          </ac:picMkLst>
        </pc:picChg>
      </pc:sldChg>
      <pc:sldChg chg="addSp delSp modSp mod">
        <pc:chgData name="Muhammad Ali Azeem Bin Abdul Rahim" userId="235cdef2-db7e-4e9a-9091-70a9cfbf583b" providerId="ADAL" clId="{DA2CC9AA-3D51-4464-B7D5-F1C91260F62D}" dt="2024-02-01T16:41:22.150" v="2785"/>
        <pc:sldMkLst>
          <pc:docMk/>
          <pc:sldMk cId="0" sldId="260"/>
        </pc:sldMkLst>
        <pc:spChg chg="add mod">
          <ac:chgData name="Muhammad Ali Azeem Bin Abdul Rahim" userId="235cdef2-db7e-4e9a-9091-70a9cfbf583b" providerId="ADAL" clId="{DA2CC9AA-3D51-4464-B7D5-F1C91260F62D}" dt="2024-02-01T16:14:59.301" v="2128" actId="571"/>
          <ac:spMkLst>
            <pc:docMk/>
            <pc:sldMk cId="0" sldId="260"/>
            <ac:spMk id="2" creationId="{004CE53B-0EBF-0BC2-19F8-39F28E5D6544}"/>
          </ac:spMkLst>
        </pc:spChg>
        <pc:spChg chg="del">
          <ac:chgData name="Muhammad Ali Azeem Bin Abdul Rahim" userId="235cdef2-db7e-4e9a-9091-70a9cfbf583b" providerId="ADAL" clId="{DA2CC9AA-3D51-4464-B7D5-F1C91260F62D}" dt="2024-02-01T16:14:57.025" v="2126" actId="478"/>
          <ac:spMkLst>
            <pc:docMk/>
            <pc:sldMk cId="0" sldId="260"/>
            <ac:spMk id="450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15:04.418" v="2129" actId="478"/>
          <ac:spMkLst>
            <pc:docMk/>
            <pc:sldMk cId="0" sldId="260"/>
            <ac:spMk id="45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6:14:47.045" v="2123" actId="20577"/>
          <ac:spMkLst>
            <pc:docMk/>
            <pc:sldMk cId="0" sldId="260"/>
            <ac:spMk id="452" creationId="{00000000-0000-0000-0000-000000000000}"/>
          </ac:spMkLst>
        </pc:spChg>
        <pc:grpChg chg="del">
          <ac:chgData name="Muhammad Ali Azeem Bin Abdul Rahim" userId="235cdef2-db7e-4e9a-9091-70a9cfbf583b" providerId="ADAL" clId="{DA2CC9AA-3D51-4464-B7D5-F1C91260F62D}" dt="2024-02-01T16:14:57.025" v="2126" actId="478"/>
          <ac:grpSpMkLst>
            <pc:docMk/>
            <pc:sldMk cId="0" sldId="260"/>
            <ac:grpSpMk id="453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15:04.418" v="2129" actId="478"/>
          <ac:grpSpMkLst>
            <pc:docMk/>
            <pc:sldMk cId="0" sldId="260"/>
            <ac:grpSpMk id="475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15:04.418" v="2129" actId="478"/>
          <ac:grpSpMkLst>
            <pc:docMk/>
            <pc:sldMk cId="0" sldId="260"/>
            <ac:grpSpMk id="485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14:57.025" v="2126" actId="478"/>
          <ac:grpSpMkLst>
            <pc:docMk/>
            <pc:sldMk cId="0" sldId="260"/>
            <ac:grpSpMk id="489" creationId="{00000000-0000-0000-0000-000000000000}"/>
          </ac:grpSpMkLst>
        </pc:grpChg>
        <pc:grpChg chg="mod">
          <ac:chgData name="Muhammad Ali Azeem Bin Abdul Rahim" userId="235cdef2-db7e-4e9a-9091-70a9cfbf583b" providerId="ADAL" clId="{DA2CC9AA-3D51-4464-B7D5-F1C91260F62D}" dt="2024-02-01T16:16:03.580" v="2141" actId="1076"/>
          <ac:grpSpMkLst>
            <pc:docMk/>
            <pc:sldMk cId="0" sldId="260"/>
            <ac:grpSpMk id="493" creationId="{00000000-0000-0000-0000-000000000000}"/>
          </ac:grpSpMkLst>
        </pc:grpChg>
        <pc:picChg chg="add mod">
          <ac:chgData name="Muhammad Ali Azeem Bin Abdul Rahim" userId="235cdef2-db7e-4e9a-9091-70a9cfbf583b" providerId="ADAL" clId="{DA2CC9AA-3D51-4464-B7D5-F1C91260F62D}" dt="2024-02-01T16:16:01.416" v="2140" actId="1076"/>
          <ac:picMkLst>
            <pc:docMk/>
            <pc:sldMk cId="0" sldId="260"/>
            <ac:picMk id="4" creationId="{17FE486A-D7EF-9652-DE2B-FA0FF61CECC2}"/>
          </ac:picMkLst>
        </pc:picChg>
        <pc:picChg chg="add mod">
          <ac:chgData name="Muhammad Ali Azeem Bin Abdul Rahim" userId="235cdef2-db7e-4e9a-9091-70a9cfbf583b" providerId="ADAL" clId="{DA2CC9AA-3D51-4464-B7D5-F1C91260F62D}" dt="2024-02-01T16:16:00.206" v="2139" actId="1076"/>
          <ac:picMkLst>
            <pc:docMk/>
            <pc:sldMk cId="0" sldId="260"/>
            <ac:picMk id="6" creationId="{758034B3-42D4-E6D1-3612-7D4EA673BF02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22.150" v="2785"/>
          <ac:picMkLst>
            <pc:docMk/>
            <pc:sldMk cId="0" sldId="260"/>
            <ac:picMk id="7" creationId="{53DB0012-F417-A30A-BABD-20397019E750}"/>
          </ac:picMkLst>
        </pc:picChg>
        <pc:cxnChg chg="del mod">
          <ac:chgData name="Muhammad Ali Azeem Bin Abdul Rahim" userId="235cdef2-db7e-4e9a-9091-70a9cfbf583b" providerId="ADAL" clId="{DA2CC9AA-3D51-4464-B7D5-F1C91260F62D}" dt="2024-02-01T16:14:52.521" v="2124" actId="478"/>
          <ac:cxnSpMkLst>
            <pc:docMk/>
            <pc:sldMk cId="0" sldId="260"/>
            <ac:cxnSpMk id="515" creationId="{00000000-0000-0000-0000-000000000000}"/>
          </ac:cxnSpMkLst>
        </pc:cxnChg>
        <pc:cxnChg chg="del mod">
          <ac:chgData name="Muhammad Ali Azeem Bin Abdul Rahim" userId="235cdef2-db7e-4e9a-9091-70a9cfbf583b" providerId="ADAL" clId="{DA2CC9AA-3D51-4464-B7D5-F1C91260F62D}" dt="2024-02-01T16:14:54.408" v="2125" actId="478"/>
          <ac:cxnSpMkLst>
            <pc:docMk/>
            <pc:sldMk cId="0" sldId="260"/>
            <ac:cxnSpMk id="516" creationId="{00000000-0000-0000-0000-000000000000}"/>
          </ac:cxnSpMkLst>
        </pc:cxnChg>
        <pc:cxnChg chg="del mod">
          <ac:chgData name="Muhammad Ali Azeem Bin Abdul Rahim" userId="235cdef2-db7e-4e9a-9091-70a9cfbf583b" providerId="ADAL" clId="{DA2CC9AA-3D51-4464-B7D5-F1C91260F62D}" dt="2024-02-01T16:15:04.418" v="2129" actId="478"/>
          <ac:cxnSpMkLst>
            <pc:docMk/>
            <pc:sldMk cId="0" sldId="260"/>
            <ac:cxnSpMk id="517" creationId="{00000000-0000-0000-0000-000000000000}"/>
          </ac:cxnSpMkLst>
        </pc:cxnChg>
        <pc:cxnChg chg="del mod">
          <ac:chgData name="Muhammad Ali Azeem Bin Abdul Rahim" userId="235cdef2-db7e-4e9a-9091-70a9cfbf583b" providerId="ADAL" clId="{DA2CC9AA-3D51-4464-B7D5-F1C91260F62D}" dt="2024-02-01T16:15:04.418" v="2129" actId="478"/>
          <ac:cxnSpMkLst>
            <pc:docMk/>
            <pc:sldMk cId="0" sldId="260"/>
            <ac:cxnSpMk id="518" creationId="{00000000-0000-0000-0000-000000000000}"/>
          </ac:cxnSpMkLst>
        </pc:cxnChg>
        <pc:cxnChg chg="del mod">
          <ac:chgData name="Muhammad Ali Azeem Bin Abdul Rahim" userId="235cdef2-db7e-4e9a-9091-70a9cfbf583b" providerId="ADAL" clId="{DA2CC9AA-3D51-4464-B7D5-F1C91260F62D}" dt="2024-02-01T16:14:57.025" v="2126" actId="478"/>
          <ac:cxnSpMkLst>
            <pc:docMk/>
            <pc:sldMk cId="0" sldId="260"/>
            <ac:cxnSpMk id="519" creationId="{00000000-0000-0000-0000-000000000000}"/>
          </ac:cxnSpMkLst>
        </pc:cxnChg>
        <pc:cxnChg chg="del mod">
          <ac:chgData name="Muhammad Ali Azeem Bin Abdul Rahim" userId="235cdef2-db7e-4e9a-9091-70a9cfbf583b" providerId="ADAL" clId="{DA2CC9AA-3D51-4464-B7D5-F1C91260F62D}" dt="2024-02-01T16:14:57.025" v="2126" actId="478"/>
          <ac:cxnSpMkLst>
            <pc:docMk/>
            <pc:sldMk cId="0" sldId="260"/>
            <ac:cxnSpMk id="520" creationId="{00000000-0000-0000-0000-000000000000}"/>
          </ac:cxnSpMkLst>
        </pc:cxnChg>
      </pc:sldChg>
      <pc:sldChg chg="del">
        <pc:chgData name="Muhammad Ali Azeem Bin Abdul Rahim" userId="235cdef2-db7e-4e9a-9091-70a9cfbf583b" providerId="ADAL" clId="{DA2CC9AA-3D51-4464-B7D5-F1C91260F62D}" dt="2024-02-01T16:41:31.938" v="2791" actId="47"/>
        <pc:sldMkLst>
          <pc:docMk/>
          <pc:sldMk cId="0" sldId="261"/>
        </pc:sldMkLst>
      </pc:sldChg>
      <pc:sldChg chg="del">
        <pc:chgData name="Muhammad Ali Azeem Bin Abdul Rahim" userId="235cdef2-db7e-4e9a-9091-70a9cfbf583b" providerId="ADAL" clId="{DA2CC9AA-3D51-4464-B7D5-F1C91260F62D}" dt="2024-02-01T16:41:32.805" v="2792" actId="47"/>
        <pc:sldMkLst>
          <pc:docMk/>
          <pc:sldMk cId="0" sldId="262"/>
        </pc:sldMkLst>
      </pc:sldChg>
      <pc:sldChg chg="del">
        <pc:chgData name="Muhammad Ali Azeem Bin Abdul Rahim" userId="235cdef2-db7e-4e9a-9091-70a9cfbf583b" providerId="ADAL" clId="{DA2CC9AA-3D51-4464-B7D5-F1C91260F62D}" dt="2024-02-01T16:41:33.230" v="2793" actId="47"/>
        <pc:sldMkLst>
          <pc:docMk/>
          <pc:sldMk cId="0" sldId="263"/>
        </pc:sldMkLst>
      </pc:sldChg>
      <pc:sldChg chg="del">
        <pc:chgData name="Muhammad Ali Azeem Bin Abdul Rahim" userId="235cdef2-db7e-4e9a-9091-70a9cfbf583b" providerId="ADAL" clId="{DA2CC9AA-3D51-4464-B7D5-F1C91260F62D}" dt="2024-02-01T16:41:33.757" v="2794" actId="47"/>
        <pc:sldMkLst>
          <pc:docMk/>
          <pc:sldMk cId="0" sldId="264"/>
        </pc:sldMkLst>
      </pc:sldChg>
      <pc:sldChg chg="del">
        <pc:chgData name="Muhammad Ali Azeem Bin Abdul Rahim" userId="235cdef2-db7e-4e9a-9091-70a9cfbf583b" providerId="ADAL" clId="{DA2CC9AA-3D51-4464-B7D5-F1C91260F62D}" dt="2024-02-01T16:41:34.224" v="2795" actId="47"/>
        <pc:sldMkLst>
          <pc:docMk/>
          <pc:sldMk cId="0" sldId="265"/>
        </pc:sldMkLst>
      </pc:sldChg>
      <pc:sldChg chg="del">
        <pc:chgData name="Muhammad Ali Azeem Bin Abdul Rahim" userId="235cdef2-db7e-4e9a-9091-70a9cfbf583b" providerId="ADAL" clId="{DA2CC9AA-3D51-4464-B7D5-F1C91260F62D}" dt="2024-02-01T16:41:34.614" v="2796" actId="47"/>
        <pc:sldMkLst>
          <pc:docMk/>
          <pc:sldMk cId="0" sldId="266"/>
        </pc:sldMkLst>
      </pc:sldChg>
      <pc:sldChg chg="del">
        <pc:chgData name="Muhammad Ali Azeem Bin Abdul Rahim" userId="235cdef2-db7e-4e9a-9091-70a9cfbf583b" providerId="ADAL" clId="{DA2CC9AA-3D51-4464-B7D5-F1C91260F62D}" dt="2024-02-01T16:41:34.942" v="2797" actId="47"/>
        <pc:sldMkLst>
          <pc:docMk/>
          <pc:sldMk cId="0" sldId="267"/>
        </pc:sldMkLst>
      </pc:sldChg>
      <pc:sldChg chg="del">
        <pc:chgData name="Muhammad Ali Azeem Bin Abdul Rahim" userId="235cdef2-db7e-4e9a-9091-70a9cfbf583b" providerId="ADAL" clId="{DA2CC9AA-3D51-4464-B7D5-F1C91260F62D}" dt="2024-02-01T16:41:35.274" v="2798" actId="47"/>
        <pc:sldMkLst>
          <pc:docMk/>
          <pc:sldMk cId="0" sldId="268"/>
        </pc:sldMkLst>
      </pc:sldChg>
      <pc:sldChg chg="del">
        <pc:chgData name="Muhammad Ali Azeem Bin Abdul Rahim" userId="235cdef2-db7e-4e9a-9091-70a9cfbf583b" providerId="ADAL" clId="{DA2CC9AA-3D51-4464-B7D5-F1C91260F62D}" dt="2024-02-01T16:41:35.665" v="2799" actId="47"/>
        <pc:sldMkLst>
          <pc:docMk/>
          <pc:sldMk cId="0" sldId="269"/>
        </pc:sldMkLst>
      </pc:sldChg>
      <pc:sldChg chg="addSp delSp modSp mod ord">
        <pc:chgData name="Muhammad Ali Azeem Bin Abdul Rahim" userId="235cdef2-db7e-4e9a-9091-70a9cfbf583b" providerId="ADAL" clId="{DA2CC9AA-3D51-4464-B7D5-F1C91260F62D}" dt="2024-02-01T16:41:08.594" v="2776"/>
        <pc:sldMkLst>
          <pc:docMk/>
          <pc:sldMk cId="0" sldId="270"/>
        </pc:sldMkLst>
        <pc:spChg chg="add mod">
          <ac:chgData name="Muhammad Ali Azeem Bin Abdul Rahim" userId="235cdef2-db7e-4e9a-9091-70a9cfbf583b" providerId="ADAL" clId="{DA2CC9AA-3D51-4464-B7D5-F1C91260F62D}" dt="2024-02-01T15:27:47.161" v="1663" actId="1076"/>
          <ac:spMkLst>
            <pc:docMk/>
            <pc:sldMk cId="0" sldId="270"/>
            <ac:spMk id="4" creationId="{9F112A0C-EA5C-8F7D-52F8-C6740956F18A}"/>
          </ac:spMkLst>
        </pc:spChg>
        <pc:spChg chg="mod">
          <ac:chgData name="Muhammad Ali Azeem Bin Abdul Rahim" userId="235cdef2-db7e-4e9a-9091-70a9cfbf583b" providerId="ADAL" clId="{DA2CC9AA-3D51-4464-B7D5-F1C91260F62D}" dt="2024-02-01T15:25:21.893" v="1645" actId="20577"/>
          <ac:spMkLst>
            <pc:docMk/>
            <pc:sldMk cId="0" sldId="270"/>
            <ac:spMk id="1184" creationId="{00000000-0000-0000-0000-000000000000}"/>
          </ac:spMkLst>
        </pc:spChg>
        <pc:grpChg chg="mod">
          <ac:chgData name="Muhammad Ali Azeem Bin Abdul Rahim" userId="235cdef2-db7e-4e9a-9091-70a9cfbf583b" providerId="ADAL" clId="{DA2CC9AA-3D51-4464-B7D5-F1C91260F62D}" dt="2024-02-01T15:25:47.183" v="1653" actId="1076"/>
          <ac:grpSpMkLst>
            <pc:docMk/>
            <pc:sldMk cId="0" sldId="270"/>
            <ac:grpSpMk id="1186" creationId="{00000000-0000-0000-0000-000000000000}"/>
          </ac:grpSpMkLst>
        </pc:grpChg>
        <pc:graphicFrameChg chg="del modGraphic">
          <ac:chgData name="Muhammad Ali Azeem Bin Abdul Rahim" userId="235cdef2-db7e-4e9a-9091-70a9cfbf583b" providerId="ADAL" clId="{DA2CC9AA-3D51-4464-B7D5-F1C91260F62D}" dt="2024-02-01T15:25:35.882" v="1647" actId="478"/>
          <ac:graphicFrameMkLst>
            <pc:docMk/>
            <pc:sldMk cId="0" sldId="270"/>
            <ac:graphicFrameMk id="1185" creationId="{00000000-0000-0000-0000-000000000000}"/>
          </ac:graphicFrameMkLst>
        </pc:graphicFrameChg>
        <pc:picChg chg="add mod">
          <ac:chgData name="Muhammad Ali Azeem Bin Abdul Rahim" userId="235cdef2-db7e-4e9a-9091-70a9cfbf583b" providerId="ADAL" clId="{DA2CC9AA-3D51-4464-B7D5-F1C91260F62D}" dt="2024-02-01T15:27:32.819" v="1659" actId="1076"/>
          <ac:picMkLst>
            <pc:docMk/>
            <pc:sldMk cId="0" sldId="270"/>
            <ac:picMk id="3" creationId="{56B70A86-D025-9242-0121-6C7C933D4147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08.594" v="2776"/>
          <ac:picMkLst>
            <pc:docMk/>
            <pc:sldMk cId="0" sldId="270"/>
            <ac:picMk id="5" creationId="{F0BC4B28-FB84-C0AD-715C-4A58819571D4}"/>
          </ac:picMkLst>
        </pc:picChg>
        <pc:picChg chg="add mod">
          <ac:chgData name="Muhammad Ali Azeem Bin Abdul Rahim" userId="235cdef2-db7e-4e9a-9091-70a9cfbf583b" providerId="ADAL" clId="{DA2CC9AA-3D51-4464-B7D5-F1C91260F62D}" dt="2024-02-01T15:29:51.588" v="1731" actId="1076"/>
          <ac:picMkLst>
            <pc:docMk/>
            <pc:sldMk cId="0" sldId="270"/>
            <ac:picMk id="8194" creationId="{43C6D71E-B0CB-642D-D725-C5A7FD47AD58}"/>
          </ac:picMkLst>
        </pc:picChg>
      </pc:sldChg>
      <pc:sldChg chg="del">
        <pc:chgData name="Muhammad Ali Azeem Bin Abdul Rahim" userId="235cdef2-db7e-4e9a-9091-70a9cfbf583b" providerId="ADAL" clId="{DA2CC9AA-3D51-4464-B7D5-F1C91260F62D}" dt="2024-02-01T16:41:36.003" v="2800" actId="47"/>
        <pc:sldMkLst>
          <pc:docMk/>
          <pc:sldMk cId="0" sldId="271"/>
        </pc:sldMkLst>
      </pc:sldChg>
      <pc:sldChg chg="del">
        <pc:chgData name="Muhammad Ali Azeem Bin Abdul Rahim" userId="235cdef2-db7e-4e9a-9091-70a9cfbf583b" providerId="ADAL" clId="{DA2CC9AA-3D51-4464-B7D5-F1C91260F62D}" dt="2024-02-01T16:41:36.364" v="2801" actId="47"/>
        <pc:sldMkLst>
          <pc:docMk/>
          <pc:sldMk cId="0" sldId="272"/>
        </pc:sldMkLst>
      </pc:sldChg>
      <pc:sldChg chg="del">
        <pc:chgData name="Muhammad Ali Azeem Bin Abdul Rahim" userId="235cdef2-db7e-4e9a-9091-70a9cfbf583b" providerId="ADAL" clId="{DA2CC9AA-3D51-4464-B7D5-F1C91260F62D}" dt="2024-02-01T16:41:36.697" v="2802" actId="47"/>
        <pc:sldMkLst>
          <pc:docMk/>
          <pc:sldMk cId="0" sldId="273"/>
        </pc:sldMkLst>
      </pc:sldChg>
      <pc:sldChg chg="del">
        <pc:chgData name="Muhammad Ali Azeem Bin Abdul Rahim" userId="235cdef2-db7e-4e9a-9091-70a9cfbf583b" providerId="ADAL" clId="{DA2CC9AA-3D51-4464-B7D5-F1C91260F62D}" dt="2024-02-01T16:41:37.077" v="2803" actId="47"/>
        <pc:sldMkLst>
          <pc:docMk/>
          <pc:sldMk cId="0" sldId="274"/>
        </pc:sldMkLst>
      </pc:sldChg>
      <pc:sldChg chg="del">
        <pc:chgData name="Muhammad Ali Azeem Bin Abdul Rahim" userId="235cdef2-db7e-4e9a-9091-70a9cfbf583b" providerId="ADAL" clId="{DA2CC9AA-3D51-4464-B7D5-F1C91260F62D}" dt="2024-02-01T16:41:37.437" v="2804" actId="47"/>
        <pc:sldMkLst>
          <pc:docMk/>
          <pc:sldMk cId="0" sldId="275"/>
        </pc:sldMkLst>
      </pc:sldChg>
      <pc:sldChg chg="del">
        <pc:chgData name="Muhammad Ali Azeem Bin Abdul Rahim" userId="235cdef2-db7e-4e9a-9091-70a9cfbf583b" providerId="ADAL" clId="{DA2CC9AA-3D51-4464-B7D5-F1C91260F62D}" dt="2024-02-01T16:41:38.177" v="2805" actId="47"/>
        <pc:sldMkLst>
          <pc:docMk/>
          <pc:sldMk cId="0" sldId="276"/>
        </pc:sldMkLst>
      </pc:sldChg>
      <pc:sldChg chg="addSp delSp modSp mod ord modNotes">
        <pc:chgData name="Muhammad Ali Azeem Bin Abdul Rahim" userId="235cdef2-db7e-4e9a-9091-70a9cfbf583b" providerId="ADAL" clId="{DA2CC9AA-3D51-4464-B7D5-F1C91260F62D}" dt="2024-02-01T16:41:17.829" v="2782"/>
        <pc:sldMkLst>
          <pc:docMk/>
          <pc:sldMk cId="0" sldId="277"/>
        </pc:sldMkLst>
        <pc:spChg chg="mod topLvl">
          <ac:chgData name="Muhammad Ali Azeem Bin Abdul Rahim" userId="235cdef2-db7e-4e9a-9091-70a9cfbf583b" providerId="ADAL" clId="{DA2CC9AA-3D51-4464-B7D5-F1C91260F62D}" dt="2024-02-01T15:48:10.551" v="1866" actId="1076"/>
          <ac:spMkLst>
            <pc:docMk/>
            <pc:sldMk cId="0" sldId="277"/>
            <ac:spMk id="4" creationId="{73ED972D-FFD2-6698-4730-771864B63AC5}"/>
          </ac:spMkLst>
        </pc:spChg>
        <pc:spChg chg="del mod">
          <ac:chgData name="Muhammad Ali Azeem Bin Abdul Rahim" userId="235cdef2-db7e-4e9a-9091-70a9cfbf583b" providerId="ADAL" clId="{DA2CC9AA-3D51-4464-B7D5-F1C91260F62D}" dt="2024-02-01T15:48:05.214" v="1864" actId="478"/>
          <ac:spMkLst>
            <pc:docMk/>
            <pc:sldMk cId="0" sldId="277"/>
            <ac:spMk id="5" creationId="{CF33B50B-8B2F-974D-B118-1A45F35FFF12}"/>
          </ac:spMkLst>
        </pc:spChg>
        <pc:spChg chg="del mod topLvl">
          <ac:chgData name="Muhammad Ali Azeem Bin Abdul Rahim" userId="235cdef2-db7e-4e9a-9091-70a9cfbf583b" providerId="ADAL" clId="{DA2CC9AA-3D51-4464-B7D5-F1C91260F62D}" dt="2024-02-01T15:48:06.708" v="1865" actId="478"/>
          <ac:spMkLst>
            <pc:docMk/>
            <pc:sldMk cId="0" sldId="277"/>
            <ac:spMk id="6" creationId="{4295FB42-3555-A611-B42E-FD40FC0716BC}"/>
          </ac:spMkLst>
        </pc:spChg>
        <pc:spChg chg="add mod">
          <ac:chgData name="Muhammad Ali Azeem Bin Abdul Rahim" userId="235cdef2-db7e-4e9a-9091-70a9cfbf583b" providerId="ADAL" clId="{DA2CC9AA-3D51-4464-B7D5-F1C91260F62D}" dt="2024-02-01T15:56:57.825" v="2037" actId="571"/>
          <ac:spMkLst>
            <pc:docMk/>
            <pc:sldMk cId="0" sldId="277"/>
            <ac:spMk id="8" creationId="{80FF6E5E-7A03-F4E2-C1E4-FD60D721F1DF}"/>
          </ac:spMkLst>
        </pc:spChg>
        <pc:spChg chg="mod">
          <ac:chgData name="Muhammad Ali Azeem Bin Abdul Rahim" userId="235cdef2-db7e-4e9a-9091-70a9cfbf583b" providerId="ADAL" clId="{DA2CC9AA-3D51-4464-B7D5-F1C91260F62D}" dt="2024-02-01T15:48:28.250" v="1921" actId="20577"/>
          <ac:spMkLst>
            <pc:docMk/>
            <pc:sldMk cId="0" sldId="277"/>
            <ac:spMk id="1829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6:06:44.056" v="2054" actId="20577"/>
          <ac:spMkLst>
            <pc:docMk/>
            <pc:sldMk cId="0" sldId="277"/>
            <ac:spMk id="1831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6:07:22.783" v="2065" actId="207"/>
          <ac:spMkLst>
            <pc:docMk/>
            <pc:sldMk cId="0" sldId="277"/>
            <ac:spMk id="1832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6:55.534" v="2058" actId="478"/>
          <ac:spMkLst>
            <pc:docMk/>
            <pc:sldMk cId="0" sldId="277"/>
            <ac:spMk id="1836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5:57:02.915" v="2039" actId="478"/>
          <ac:spMkLst>
            <pc:docMk/>
            <pc:sldMk cId="0" sldId="277"/>
            <ac:spMk id="1837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5:57:04.249" v="2040" actId="478"/>
          <ac:spMkLst>
            <pc:docMk/>
            <pc:sldMk cId="0" sldId="277"/>
            <ac:spMk id="1838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5:57:01.486" v="2038" actId="478"/>
          <ac:spMkLst>
            <pc:docMk/>
            <pc:sldMk cId="0" sldId="277"/>
            <ac:spMk id="1839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5:57:07.131" v="2042" actId="478"/>
          <ac:spMkLst>
            <pc:docMk/>
            <pc:sldMk cId="0" sldId="277"/>
            <ac:spMk id="1840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5:57:06.012" v="2041" actId="478"/>
          <ac:spMkLst>
            <pc:docMk/>
            <pc:sldMk cId="0" sldId="277"/>
            <ac:spMk id="1841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2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3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4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5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6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7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07:27.492" v="2066" actId="478"/>
          <ac:spMkLst>
            <pc:docMk/>
            <pc:sldMk cId="0" sldId="277"/>
            <ac:spMk id="1848" creationId="{00000000-0000-0000-0000-000000000000}"/>
          </ac:spMkLst>
        </pc:spChg>
        <pc:grpChg chg="add del mod">
          <ac:chgData name="Muhammad Ali Azeem Bin Abdul Rahim" userId="235cdef2-db7e-4e9a-9091-70a9cfbf583b" providerId="ADAL" clId="{DA2CC9AA-3D51-4464-B7D5-F1C91260F62D}" dt="2024-02-01T15:48:06.708" v="1865" actId="478"/>
          <ac:grpSpMkLst>
            <pc:docMk/>
            <pc:sldMk cId="0" sldId="277"/>
            <ac:grpSpMk id="2" creationId="{14DA102D-C347-19AD-A201-434B37A0CBE8}"/>
          </ac:grpSpMkLst>
        </pc:grpChg>
        <pc:grpChg chg="del mod">
          <ac:chgData name="Muhammad Ali Azeem Bin Abdul Rahim" userId="235cdef2-db7e-4e9a-9091-70a9cfbf583b" providerId="ADAL" clId="{DA2CC9AA-3D51-4464-B7D5-F1C91260F62D}" dt="2024-02-01T15:48:05.214" v="1864" actId="478"/>
          <ac:grpSpMkLst>
            <pc:docMk/>
            <pc:sldMk cId="0" sldId="277"/>
            <ac:grpSpMk id="3" creationId="{3CA320FA-F98C-226D-0F9C-B7EEF608560E}"/>
          </ac:grpSpMkLst>
        </pc:grpChg>
        <pc:grpChg chg="mod">
          <ac:chgData name="Muhammad Ali Azeem Bin Abdul Rahim" userId="235cdef2-db7e-4e9a-9091-70a9cfbf583b" providerId="ADAL" clId="{DA2CC9AA-3D51-4464-B7D5-F1C91260F62D}" dt="2024-02-01T16:06:54.002" v="2057" actId="1076"/>
          <ac:grpSpMkLst>
            <pc:docMk/>
            <pc:sldMk cId="0" sldId="277"/>
            <ac:grpSpMk id="1830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07:27.492" v="2066" actId="478"/>
          <ac:grpSpMkLst>
            <pc:docMk/>
            <pc:sldMk cId="0" sldId="277"/>
            <ac:grpSpMk id="1833" creationId="{00000000-0000-0000-0000-000000000000}"/>
          </ac:grpSpMkLst>
        </pc:grpChg>
        <pc:picChg chg="add mod">
          <ac:chgData name="Muhammad Ali Azeem Bin Abdul Rahim" userId="235cdef2-db7e-4e9a-9091-70a9cfbf583b" providerId="ADAL" clId="{DA2CC9AA-3D51-4464-B7D5-F1C91260F62D}" dt="2024-02-01T16:41:17.829" v="2782"/>
          <ac:picMkLst>
            <pc:docMk/>
            <pc:sldMk cId="0" sldId="277"/>
            <ac:picMk id="9" creationId="{C10C6D72-D543-6B31-9721-21C750EB831B}"/>
          </ac:picMkLst>
        </pc:picChg>
        <pc:picChg chg="add mod">
          <ac:chgData name="Muhammad Ali Azeem Bin Abdul Rahim" userId="235cdef2-db7e-4e9a-9091-70a9cfbf583b" providerId="ADAL" clId="{DA2CC9AA-3D51-4464-B7D5-F1C91260F62D}" dt="2024-02-01T16:08:11.957" v="2072" actId="1076"/>
          <ac:picMkLst>
            <pc:docMk/>
            <pc:sldMk cId="0" sldId="277"/>
            <ac:picMk id="15362" creationId="{FA0673CA-9E13-A31E-D988-4F7C0C3061EA}"/>
          </ac:picMkLst>
        </pc:picChg>
        <pc:cxnChg chg="del mod">
          <ac:chgData name="Muhammad Ali Azeem Bin Abdul Rahim" userId="235cdef2-db7e-4e9a-9091-70a9cfbf583b" providerId="ADAL" clId="{DA2CC9AA-3D51-4464-B7D5-F1C91260F62D}" dt="2024-02-01T16:07:29.983" v="2067" actId="478"/>
          <ac:cxnSpMkLst>
            <pc:docMk/>
            <pc:sldMk cId="0" sldId="277"/>
            <ac:cxnSpMk id="1850" creationId="{00000000-0000-0000-0000-000000000000}"/>
          </ac:cxnSpMkLst>
        </pc:cxnChg>
      </pc:sldChg>
      <pc:sldChg chg="del">
        <pc:chgData name="Muhammad Ali Azeem Bin Abdul Rahim" userId="235cdef2-db7e-4e9a-9091-70a9cfbf583b" providerId="ADAL" clId="{DA2CC9AA-3D51-4464-B7D5-F1C91260F62D}" dt="2024-02-01T16:41:38.564" v="2806" actId="47"/>
        <pc:sldMkLst>
          <pc:docMk/>
          <pc:sldMk cId="0" sldId="278"/>
        </pc:sldMkLst>
      </pc:sldChg>
      <pc:sldChg chg="del">
        <pc:chgData name="Muhammad Ali Azeem Bin Abdul Rahim" userId="235cdef2-db7e-4e9a-9091-70a9cfbf583b" providerId="ADAL" clId="{DA2CC9AA-3D51-4464-B7D5-F1C91260F62D}" dt="2024-02-01T16:41:38.949" v="2807" actId="47"/>
        <pc:sldMkLst>
          <pc:docMk/>
          <pc:sldMk cId="0" sldId="279"/>
        </pc:sldMkLst>
      </pc:sldChg>
      <pc:sldChg chg="del">
        <pc:chgData name="Muhammad Ali Azeem Bin Abdul Rahim" userId="235cdef2-db7e-4e9a-9091-70a9cfbf583b" providerId="ADAL" clId="{DA2CC9AA-3D51-4464-B7D5-F1C91260F62D}" dt="2024-02-01T16:41:39.282" v="2808" actId="47"/>
        <pc:sldMkLst>
          <pc:docMk/>
          <pc:sldMk cId="0" sldId="280"/>
        </pc:sldMkLst>
      </pc:sldChg>
      <pc:sldChg chg="addSp delSp modSp mod ord modNotes">
        <pc:chgData name="Muhammad Ali Azeem Bin Abdul Rahim" userId="235cdef2-db7e-4e9a-9091-70a9cfbf583b" providerId="ADAL" clId="{DA2CC9AA-3D51-4464-B7D5-F1C91260F62D}" dt="2024-02-01T16:40:47.153" v="2762"/>
        <pc:sldMkLst>
          <pc:docMk/>
          <pc:sldMk cId="0" sldId="281"/>
        </pc:sldMkLst>
        <pc:spChg chg="mod">
          <ac:chgData name="Muhammad Ali Azeem Bin Abdul Rahim" userId="235cdef2-db7e-4e9a-9091-70a9cfbf583b" providerId="ADAL" clId="{DA2CC9AA-3D51-4464-B7D5-F1C91260F62D}" dt="2024-02-01T14:48:21.392" v="1043"/>
          <ac:spMkLst>
            <pc:docMk/>
            <pc:sldMk cId="0" sldId="281"/>
            <ac:spMk id="4" creationId="{CE33ED4B-E604-BCA4-6242-B8A111AF6C9B}"/>
          </ac:spMkLst>
        </pc:spChg>
        <pc:spChg chg="mod">
          <ac:chgData name="Muhammad Ali Azeem Bin Abdul Rahim" userId="235cdef2-db7e-4e9a-9091-70a9cfbf583b" providerId="ADAL" clId="{DA2CC9AA-3D51-4464-B7D5-F1C91260F62D}" dt="2024-02-01T14:48:21.392" v="1043"/>
          <ac:spMkLst>
            <pc:docMk/>
            <pc:sldMk cId="0" sldId="281"/>
            <ac:spMk id="5" creationId="{E77D8715-CA52-DA36-1E7F-AB4C30B8FC7C}"/>
          </ac:spMkLst>
        </pc:spChg>
        <pc:spChg chg="mod">
          <ac:chgData name="Muhammad Ali Azeem Bin Abdul Rahim" userId="235cdef2-db7e-4e9a-9091-70a9cfbf583b" providerId="ADAL" clId="{DA2CC9AA-3D51-4464-B7D5-F1C91260F62D}" dt="2024-02-01T14:48:21.392" v="1043"/>
          <ac:spMkLst>
            <pc:docMk/>
            <pc:sldMk cId="0" sldId="281"/>
            <ac:spMk id="6" creationId="{1DA44D0C-5AD9-5186-955C-529BFDC919FC}"/>
          </ac:spMkLst>
        </pc:spChg>
        <pc:spChg chg="mod topLvl">
          <ac:chgData name="Muhammad Ali Azeem Bin Abdul Rahim" userId="235cdef2-db7e-4e9a-9091-70a9cfbf583b" providerId="ADAL" clId="{DA2CC9AA-3D51-4464-B7D5-F1C91260F62D}" dt="2024-02-01T14:48:52.744" v="1048" actId="1076"/>
          <ac:spMkLst>
            <pc:docMk/>
            <pc:sldMk cId="0" sldId="281"/>
            <ac:spMk id="9" creationId="{70066BC2-1AB9-17B9-3D77-6ECFC9C93051}"/>
          </ac:spMkLst>
        </pc:spChg>
        <pc:spChg chg="del mod">
          <ac:chgData name="Muhammad Ali Azeem Bin Abdul Rahim" userId="235cdef2-db7e-4e9a-9091-70a9cfbf583b" providerId="ADAL" clId="{DA2CC9AA-3D51-4464-B7D5-F1C91260F62D}" dt="2024-02-01T14:48:45.817" v="1045" actId="478"/>
          <ac:spMkLst>
            <pc:docMk/>
            <pc:sldMk cId="0" sldId="281"/>
            <ac:spMk id="10" creationId="{6145B08F-4165-7AAC-03DF-3B19F3B08F95}"/>
          </ac:spMkLst>
        </pc:spChg>
        <pc:spChg chg="del mod topLvl">
          <ac:chgData name="Muhammad Ali Azeem Bin Abdul Rahim" userId="235cdef2-db7e-4e9a-9091-70a9cfbf583b" providerId="ADAL" clId="{DA2CC9AA-3D51-4464-B7D5-F1C91260F62D}" dt="2024-02-01T14:48:48.192" v="1047" actId="478"/>
          <ac:spMkLst>
            <pc:docMk/>
            <pc:sldMk cId="0" sldId="281"/>
            <ac:spMk id="11" creationId="{FD4354C4-35C4-A7A0-82B5-2C351760463B}"/>
          </ac:spMkLst>
        </pc:spChg>
        <pc:spChg chg="mod">
          <ac:chgData name="Muhammad Ali Azeem Bin Abdul Rahim" userId="235cdef2-db7e-4e9a-9091-70a9cfbf583b" providerId="ADAL" clId="{DA2CC9AA-3D51-4464-B7D5-F1C91260F62D}" dt="2024-02-01T14:48:11.143" v="1042" actId="1076"/>
          <ac:spMkLst>
            <pc:docMk/>
            <pc:sldMk cId="0" sldId="281"/>
            <ac:spMk id="2060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4:48:05.040" v="1040" actId="478"/>
          <ac:spMkLst>
            <pc:docMk/>
            <pc:sldMk cId="0" sldId="281"/>
            <ac:spMk id="2062" creationId="{00000000-0000-0000-0000-000000000000}"/>
          </ac:spMkLst>
        </pc:spChg>
        <pc:spChg chg="del topLvl">
          <ac:chgData name="Muhammad Ali Azeem Bin Abdul Rahim" userId="235cdef2-db7e-4e9a-9091-70a9cfbf583b" providerId="ADAL" clId="{DA2CC9AA-3D51-4464-B7D5-F1C91260F62D}" dt="2024-02-01T14:52:38.314" v="1061" actId="478"/>
          <ac:spMkLst>
            <pc:docMk/>
            <pc:sldMk cId="0" sldId="281"/>
            <ac:spMk id="2129" creationId="{00000000-0000-0000-0000-000000000000}"/>
          </ac:spMkLst>
        </pc:spChg>
        <pc:spChg chg="del topLvl">
          <ac:chgData name="Muhammad Ali Azeem Bin Abdul Rahim" userId="235cdef2-db7e-4e9a-9091-70a9cfbf583b" providerId="ADAL" clId="{DA2CC9AA-3D51-4464-B7D5-F1C91260F62D}" dt="2024-02-01T14:54:11.490" v="1063" actId="478"/>
          <ac:spMkLst>
            <pc:docMk/>
            <pc:sldMk cId="0" sldId="281"/>
            <ac:spMk id="2130" creationId="{00000000-0000-0000-0000-000000000000}"/>
          </ac:spMkLst>
        </pc:spChg>
        <pc:spChg chg="del topLvl">
          <ac:chgData name="Muhammad Ali Azeem Bin Abdul Rahim" userId="235cdef2-db7e-4e9a-9091-70a9cfbf583b" providerId="ADAL" clId="{DA2CC9AA-3D51-4464-B7D5-F1C91260F62D}" dt="2024-02-01T14:52:35.423" v="1060" actId="478"/>
          <ac:spMkLst>
            <pc:docMk/>
            <pc:sldMk cId="0" sldId="281"/>
            <ac:spMk id="2131" creationId="{00000000-0000-0000-0000-000000000000}"/>
          </ac:spMkLst>
        </pc:spChg>
        <pc:grpChg chg="add mod">
          <ac:chgData name="Muhammad Ali Azeem Bin Abdul Rahim" userId="235cdef2-db7e-4e9a-9091-70a9cfbf583b" providerId="ADAL" clId="{DA2CC9AA-3D51-4464-B7D5-F1C91260F62D}" dt="2024-02-01T14:48:21.392" v="1043"/>
          <ac:grpSpMkLst>
            <pc:docMk/>
            <pc:sldMk cId="0" sldId="281"/>
            <ac:grpSpMk id="2" creationId="{6F8104D3-ADB4-121A-9613-C86D5C8E7F9D}"/>
          </ac:grpSpMkLst>
        </pc:grpChg>
        <pc:grpChg chg="mod">
          <ac:chgData name="Muhammad Ali Azeem Bin Abdul Rahim" userId="235cdef2-db7e-4e9a-9091-70a9cfbf583b" providerId="ADAL" clId="{DA2CC9AA-3D51-4464-B7D5-F1C91260F62D}" dt="2024-02-01T14:48:21.392" v="1043"/>
          <ac:grpSpMkLst>
            <pc:docMk/>
            <pc:sldMk cId="0" sldId="281"/>
            <ac:grpSpMk id="3" creationId="{BDD3B6C5-7283-AA02-E3F4-27B13EC80F60}"/>
          </ac:grpSpMkLst>
        </pc:grpChg>
        <pc:grpChg chg="add del mod">
          <ac:chgData name="Muhammad Ali Azeem Bin Abdul Rahim" userId="235cdef2-db7e-4e9a-9091-70a9cfbf583b" providerId="ADAL" clId="{DA2CC9AA-3D51-4464-B7D5-F1C91260F62D}" dt="2024-02-01T14:48:48.192" v="1047" actId="478"/>
          <ac:grpSpMkLst>
            <pc:docMk/>
            <pc:sldMk cId="0" sldId="281"/>
            <ac:grpSpMk id="7" creationId="{8EAF02AD-7464-0263-52F5-9FFA396DEB28}"/>
          </ac:grpSpMkLst>
        </pc:grpChg>
        <pc:grpChg chg="del mod">
          <ac:chgData name="Muhammad Ali Azeem Bin Abdul Rahim" userId="235cdef2-db7e-4e9a-9091-70a9cfbf583b" providerId="ADAL" clId="{DA2CC9AA-3D51-4464-B7D5-F1C91260F62D}" dt="2024-02-01T14:48:45.817" v="1045" actId="478"/>
          <ac:grpSpMkLst>
            <pc:docMk/>
            <pc:sldMk cId="0" sldId="281"/>
            <ac:grpSpMk id="8" creationId="{399CDA72-4479-02B9-C14E-AE2BBADC3442}"/>
          </ac:grpSpMkLst>
        </pc:grpChg>
        <pc:grpChg chg="mod">
          <ac:chgData name="Muhammad Ali Azeem Bin Abdul Rahim" userId="235cdef2-db7e-4e9a-9091-70a9cfbf583b" providerId="ADAL" clId="{DA2CC9AA-3D51-4464-B7D5-F1C91260F62D}" dt="2024-02-01T14:48:02.974" v="1039" actId="1076"/>
          <ac:grpSpMkLst>
            <pc:docMk/>
            <pc:sldMk cId="0" sldId="281"/>
            <ac:grpSpMk id="2063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4:47:54.114" v="1035" actId="478"/>
          <ac:grpSpMkLst>
            <pc:docMk/>
            <pc:sldMk cId="0" sldId="281"/>
            <ac:grpSpMk id="2112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4:48:07.498" v="1041" actId="478"/>
          <ac:grpSpMkLst>
            <pc:docMk/>
            <pc:sldMk cId="0" sldId="281"/>
            <ac:grpSpMk id="2117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4:47:56.337" v="1036" actId="478"/>
          <ac:grpSpMkLst>
            <pc:docMk/>
            <pc:sldMk cId="0" sldId="281"/>
            <ac:grpSpMk id="2122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4:52:35.423" v="1060" actId="478"/>
          <ac:grpSpMkLst>
            <pc:docMk/>
            <pc:sldMk cId="0" sldId="281"/>
            <ac:grpSpMk id="2127" creationId="{00000000-0000-0000-0000-000000000000}"/>
          </ac:grpSpMkLst>
        </pc:grpChg>
        <pc:grpChg chg="del topLvl">
          <ac:chgData name="Muhammad Ali Azeem Bin Abdul Rahim" userId="235cdef2-db7e-4e9a-9091-70a9cfbf583b" providerId="ADAL" clId="{DA2CC9AA-3D51-4464-B7D5-F1C91260F62D}" dt="2024-02-01T14:52:38.314" v="1061" actId="478"/>
          <ac:grpSpMkLst>
            <pc:docMk/>
            <pc:sldMk cId="0" sldId="281"/>
            <ac:grpSpMk id="2128" creationId="{00000000-0000-0000-0000-000000000000}"/>
          </ac:grpSpMkLst>
        </pc:grpChg>
        <pc:picChg chg="add del mod">
          <ac:chgData name="Muhammad Ali Azeem Bin Abdul Rahim" userId="235cdef2-db7e-4e9a-9091-70a9cfbf583b" providerId="ADAL" clId="{DA2CC9AA-3D51-4464-B7D5-F1C91260F62D}" dt="2024-02-01T14:54:55.302" v="1081" actId="478"/>
          <ac:picMkLst>
            <pc:docMk/>
            <pc:sldMk cId="0" sldId="281"/>
            <ac:picMk id="13" creationId="{7FD529FD-AC91-7A6F-1D3E-DF96D5FAE6FC}"/>
          </ac:picMkLst>
        </pc:picChg>
        <pc:picChg chg="add mod">
          <ac:chgData name="Muhammad Ali Azeem Bin Abdul Rahim" userId="235cdef2-db7e-4e9a-9091-70a9cfbf583b" providerId="ADAL" clId="{DA2CC9AA-3D51-4464-B7D5-F1C91260F62D}" dt="2024-02-01T14:55:27.222" v="1086" actId="1076"/>
          <ac:picMkLst>
            <pc:docMk/>
            <pc:sldMk cId="0" sldId="281"/>
            <ac:picMk id="15" creationId="{E569DBB9-0154-3335-A4EA-BA66344477AD}"/>
          </ac:picMkLst>
        </pc:picChg>
        <pc:picChg chg="add mod">
          <ac:chgData name="Muhammad Ali Azeem Bin Abdul Rahim" userId="235cdef2-db7e-4e9a-9091-70a9cfbf583b" providerId="ADAL" clId="{DA2CC9AA-3D51-4464-B7D5-F1C91260F62D}" dt="2024-02-01T16:40:47.153" v="2762"/>
          <ac:picMkLst>
            <pc:docMk/>
            <pc:sldMk cId="0" sldId="281"/>
            <ac:picMk id="16" creationId="{FE4CD937-97CC-1934-A99C-599EF84F0387}"/>
          </ac:picMkLst>
        </pc:picChg>
        <pc:picChg chg="mod">
          <ac:chgData name="Muhammad Ali Azeem Bin Abdul Rahim" userId="235cdef2-db7e-4e9a-9091-70a9cfbf583b" providerId="ADAL" clId="{DA2CC9AA-3D51-4464-B7D5-F1C91260F62D}" dt="2024-02-01T14:48:02.974" v="1039" actId="1076"/>
          <ac:picMkLst>
            <pc:docMk/>
            <pc:sldMk cId="0" sldId="281"/>
            <ac:picMk id="2061" creationId="{00000000-0000-0000-0000-000000000000}"/>
          </ac:picMkLst>
        </pc:picChg>
        <pc:picChg chg="add mod">
          <ac:chgData name="Muhammad Ali Azeem Bin Abdul Rahim" userId="235cdef2-db7e-4e9a-9091-70a9cfbf583b" providerId="ADAL" clId="{DA2CC9AA-3D51-4464-B7D5-F1C91260F62D}" dt="2024-02-01T14:54:34.270" v="1073" actId="1076"/>
          <ac:picMkLst>
            <pc:docMk/>
            <pc:sldMk cId="0" sldId="281"/>
            <ac:picMk id="3074" creationId="{37A0E707-B58F-FFE5-4E2E-7BD009965362}"/>
          </ac:picMkLst>
        </pc:picChg>
      </pc:sldChg>
      <pc:sldChg chg="del">
        <pc:chgData name="Muhammad Ali Azeem Bin Abdul Rahim" userId="235cdef2-db7e-4e9a-9091-70a9cfbf583b" providerId="ADAL" clId="{DA2CC9AA-3D51-4464-B7D5-F1C91260F62D}" dt="2024-02-01T16:41:39.620" v="2809" actId="47"/>
        <pc:sldMkLst>
          <pc:docMk/>
          <pc:sldMk cId="0" sldId="282"/>
        </pc:sldMkLst>
      </pc:sldChg>
      <pc:sldChg chg="del">
        <pc:chgData name="Muhammad Ali Azeem Bin Abdul Rahim" userId="235cdef2-db7e-4e9a-9091-70a9cfbf583b" providerId="ADAL" clId="{DA2CC9AA-3D51-4464-B7D5-F1C91260F62D}" dt="2024-02-01T16:41:39.957" v="2810" actId="47"/>
        <pc:sldMkLst>
          <pc:docMk/>
          <pc:sldMk cId="0" sldId="283"/>
        </pc:sldMkLst>
      </pc:sldChg>
      <pc:sldChg chg="del">
        <pc:chgData name="Muhammad Ali Azeem Bin Abdul Rahim" userId="235cdef2-db7e-4e9a-9091-70a9cfbf583b" providerId="ADAL" clId="{DA2CC9AA-3D51-4464-B7D5-F1C91260F62D}" dt="2024-02-01T16:41:40.277" v="2811" actId="47"/>
        <pc:sldMkLst>
          <pc:docMk/>
          <pc:sldMk cId="0" sldId="284"/>
        </pc:sldMkLst>
      </pc:sldChg>
      <pc:sldChg chg="del">
        <pc:chgData name="Muhammad Ali Azeem Bin Abdul Rahim" userId="235cdef2-db7e-4e9a-9091-70a9cfbf583b" providerId="ADAL" clId="{DA2CC9AA-3D51-4464-B7D5-F1C91260F62D}" dt="2024-02-01T16:41:40.574" v="2812" actId="47"/>
        <pc:sldMkLst>
          <pc:docMk/>
          <pc:sldMk cId="0" sldId="285"/>
        </pc:sldMkLst>
      </pc:sldChg>
      <pc:sldChg chg="addSp delSp modSp mod ord modNotes">
        <pc:chgData name="Muhammad Ali Azeem Bin Abdul Rahim" userId="235cdef2-db7e-4e9a-9091-70a9cfbf583b" providerId="ADAL" clId="{DA2CC9AA-3D51-4464-B7D5-F1C91260F62D}" dt="2024-02-01T16:41:27.354" v="2789"/>
        <pc:sldMkLst>
          <pc:docMk/>
          <pc:sldMk cId="0" sldId="286"/>
        </pc:sldMkLst>
        <pc:spChg chg="del">
          <ac:chgData name="Muhammad Ali Azeem Bin Abdul Rahim" userId="235cdef2-db7e-4e9a-9091-70a9cfbf583b" providerId="ADAL" clId="{DA2CC9AA-3D51-4464-B7D5-F1C91260F62D}" dt="2024-02-01T16:24:16.645" v="2252" actId="478"/>
          <ac:spMkLst>
            <pc:docMk/>
            <pc:sldMk cId="0" sldId="286"/>
            <ac:spMk id="2312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24:27.459" v="2259" actId="478"/>
          <ac:spMkLst>
            <pc:docMk/>
            <pc:sldMk cId="0" sldId="286"/>
            <ac:spMk id="2313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24:11.474" v="2250" actId="478"/>
          <ac:spMkLst>
            <pc:docMk/>
            <pc:sldMk cId="0" sldId="286"/>
            <ac:spMk id="2314" creationId="{00000000-0000-0000-0000-000000000000}"/>
          </ac:spMkLst>
        </pc:spChg>
        <pc:spChg chg="mod">
          <ac:chgData name="Muhammad Ali Azeem Bin Abdul Rahim" userId="235cdef2-db7e-4e9a-9091-70a9cfbf583b" providerId="ADAL" clId="{DA2CC9AA-3D51-4464-B7D5-F1C91260F62D}" dt="2024-02-01T16:24:05.068" v="2249" actId="20577"/>
          <ac:spMkLst>
            <pc:docMk/>
            <pc:sldMk cId="0" sldId="286"/>
            <ac:spMk id="2315" creationId="{00000000-0000-0000-0000-000000000000}"/>
          </ac:spMkLst>
        </pc:spChg>
        <pc:spChg chg="del mod">
          <ac:chgData name="Muhammad Ali Azeem Bin Abdul Rahim" userId="235cdef2-db7e-4e9a-9091-70a9cfbf583b" providerId="ADAL" clId="{DA2CC9AA-3D51-4464-B7D5-F1C91260F62D}" dt="2024-02-01T16:24:18.181" v="2254" actId="478"/>
          <ac:spMkLst>
            <pc:docMk/>
            <pc:sldMk cId="0" sldId="286"/>
            <ac:spMk id="2321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24:28.085" v="2260" actId="478"/>
          <ac:spMkLst>
            <pc:docMk/>
            <pc:sldMk cId="0" sldId="286"/>
            <ac:spMk id="2328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24:14.364" v="2251" actId="478"/>
          <ac:spMkLst>
            <pc:docMk/>
            <pc:sldMk cId="0" sldId="286"/>
            <ac:spMk id="2329" creationId="{00000000-0000-0000-0000-000000000000}"/>
          </ac:spMkLst>
        </pc:spChg>
        <pc:spChg chg="del">
          <ac:chgData name="Muhammad Ali Azeem Bin Abdul Rahim" userId="235cdef2-db7e-4e9a-9091-70a9cfbf583b" providerId="ADAL" clId="{DA2CC9AA-3D51-4464-B7D5-F1C91260F62D}" dt="2024-02-01T16:24:29.365" v="2261" actId="478"/>
          <ac:spMkLst>
            <pc:docMk/>
            <pc:sldMk cId="0" sldId="286"/>
            <ac:spMk id="2331" creationId="{00000000-0000-0000-0000-000000000000}"/>
          </ac:spMkLst>
        </pc:spChg>
        <pc:spChg chg="del mod topLvl">
          <ac:chgData name="Muhammad Ali Azeem Bin Abdul Rahim" userId="235cdef2-db7e-4e9a-9091-70a9cfbf583b" providerId="ADAL" clId="{DA2CC9AA-3D51-4464-B7D5-F1C91260F62D}" dt="2024-02-01T16:24:31.464" v="2264" actId="478"/>
          <ac:spMkLst>
            <pc:docMk/>
            <pc:sldMk cId="0" sldId="286"/>
            <ac:spMk id="2332" creationId="{00000000-0000-0000-0000-000000000000}"/>
          </ac:spMkLst>
        </pc:spChg>
        <pc:spChg chg="del mod topLvl">
          <ac:chgData name="Muhammad Ali Azeem Bin Abdul Rahim" userId="235cdef2-db7e-4e9a-9091-70a9cfbf583b" providerId="ADAL" clId="{DA2CC9AA-3D51-4464-B7D5-F1C91260F62D}" dt="2024-02-01T16:24:34.316" v="2265" actId="478"/>
          <ac:spMkLst>
            <pc:docMk/>
            <pc:sldMk cId="0" sldId="286"/>
            <ac:spMk id="2333" creationId="{00000000-0000-0000-0000-000000000000}"/>
          </ac:spMkLst>
        </pc:spChg>
        <pc:grpChg chg="del mod">
          <ac:chgData name="Muhammad Ali Azeem Bin Abdul Rahim" userId="235cdef2-db7e-4e9a-9091-70a9cfbf583b" providerId="ADAL" clId="{DA2CC9AA-3D51-4464-B7D5-F1C91260F62D}" dt="2024-02-01T16:24:26.778" v="2258" actId="478"/>
          <ac:grpSpMkLst>
            <pc:docMk/>
            <pc:sldMk cId="0" sldId="286"/>
            <ac:grpSpMk id="2316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24:19.954" v="2255" actId="478"/>
          <ac:grpSpMkLst>
            <pc:docMk/>
            <pc:sldMk cId="0" sldId="286"/>
            <ac:grpSpMk id="2320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24:11.474" v="2250" actId="478"/>
          <ac:grpSpMkLst>
            <pc:docMk/>
            <pc:sldMk cId="0" sldId="286"/>
            <ac:grpSpMk id="2324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24:31.464" v="2264" actId="478"/>
          <ac:grpSpMkLst>
            <pc:docMk/>
            <pc:sldMk cId="0" sldId="286"/>
            <ac:grpSpMk id="2330" creationId="{00000000-0000-0000-0000-000000000000}"/>
          </ac:grpSpMkLst>
        </pc:grpChg>
        <pc:grpChg chg="del">
          <ac:chgData name="Muhammad Ali Azeem Bin Abdul Rahim" userId="235cdef2-db7e-4e9a-9091-70a9cfbf583b" providerId="ADAL" clId="{DA2CC9AA-3D51-4464-B7D5-F1C91260F62D}" dt="2024-02-01T16:24:14.364" v="2251" actId="478"/>
          <ac:grpSpMkLst>
            <pc:docMk/>
            <pc:sldMk cId="0" sldId="286"/>
            <ac:grpSpMk id="2334" creationId="{00000000-0000-0000-0000-000000000000}"/>
          </ac:grpSpMkLst>
        </pc:grpChg>
        <pc:grpChg chg="mod">
          <ac:chgData name="Muhammad Ali Azeem Bin Abdul Rahim" userId="235cdef2-db7e-4e9a-9091-70a9cfbf583b" providerId="ADAL" clId="{DA2CC9AA-3D51-4464-B7D5-F1C91260F62D}" dt="2024-02-01T16:24:21.730" v="2256" actId="1076"/>
          <ac:grpSpMkLst>
            <pc:docMk/>
            <pc:sldMk cId="0" sldId="286"/>
            <ac:grpSpMk id="2338" creationId="{00000000-0000-0000-0000-000000000000}"/>
          </ac:grpSpMkLst>
        </pc:grpChg>
        <pc:picChg chg="add mod">
          <ac:chgData name="Muhammad Ali Azeem Bin Abdul Rahim" userId="235cdef2-db7e-4e9a-9091-70a9cfbf583b" providerId="ADAL" clId="{DA2CC9AA-3D51-4464-B7D5-F1C91260F62D}" dt="2024-02-01T16:25:11.799" v="2270" actId="1076"/>
          <ac:picMkLst>
            <pc:docMk/>
            <pc:sldMk cId="0" sldId="286"/>
            <ac:picMk id="3" creationId="{1527877E-F24B-1AB6-35B2-8D91F8B20C75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27.354" v="2789"/>
          <ac:picMkLst>
            <pc:docMk/>
            <pc:sldMk cId="0" sldId="286"/>
            <ac:picMk id="4" creationId="{DCC4E96D-22C7-F54E-F97E-74B3A8235655}"/>
          </ac:picMkLst>
        </pc:picChg>
      </pc:sldChg>
      <pc:sldChg chg="del">
        <pc:chgData name="Muhammad Ali Azeem Bin Abdul Rahim" userId="235cdef2-db7e-4e9a-9091-70a9cfbf583b" providerId="ADAL" clId="{DA2CC9AA-3D51-4464-B7D5-F1C91260F62D}" dt="2024-02-01T16:41:40.843" v="2813" actId="47"/>
        <pc:sldMkLst>
          <pc:docMk/>
          <pc:sldMk cId="0" sldId="287"/>
        </pc:sldMkLst>
      </pc:sldChg>
      <pc:sldChg chg="del">
        <pc:chgData name="Muhammad Ali Azeem Bin Abdul Rahim" userId="235cdef2-db7e-4e9a-9091-70a9cfbf583b" providerId="ADAL" clId="{DA2CC9AA-3D51-4464-B7D5-F1C91260F62D}" dt="2024-02-01T16:41:41.108" v="2814" actId="47"/>
        <pc:sldMkLst>
          <pc:docMk/>
          <pc:sldMk cId="0" sldId="288"/>
        </pc:sldMkLst>
      </pc:sldChg>
      <pc:sldChg chg="del">
        <pc:chgData name="Muhammad Ali Azeem Bin Abdul Rahim" userId="235cdef2-db7e-4e9a-9091-70a9cfbf583b" providerId="ADAL" clId="{DA2CC9AA-3D51-4464-B7D5-F1C91260F62D}" dt="2024-02-01T16:41:41.564" v="2815" actId="47"/>
        <pc:sldMkLst>
          <pc:docMk/>
          <pc:sldMk cId="0" sldId="289"/>
        </pc:sldMkLst>
      </pc:sldChg>
      <pc:sldChg chg="del">
        <pc:chgData name="Muhammad Ali Azeem Bin Abdul Rahim" userId="235cdef2-db7e-4e9a-9091-70a9cfbf583b" providerId="ADAL" clId="{DA2CC9AA-3D51-4464-B7D5-F1C91260F62D}" dt="2024-02-01T16:41:41.806" v="2816" actId="47"/>
        <pc:sldMkLst>
          <pc:docMk/>
          <pc:sldMk cId="0" sldId="290"/>
        </pc:sldMkLst>
      </pc:sldChg>
      <pc:sldChg chg="addSp delSp modSp new mod">
        <pc:chgData name="Muhammad Ali Azeem Bin Abdul Rahim" userId="235cdef2-db7e-4e9a-9091-70a9cfbf583b" providerId="ADAL" clId="{DA2CC9AA-3D51-4464-B7D5-F1C91260F62D}" dt="2024-02-01T16:40:35.087" v="2759" actId="1076"/>
        <pc:sldMkLst>
          <pc:docMk/>
          <pc:sldMk cId="3008773037" sldId="291"/>
        </pc:sldMkLst>
        <pc:spChg chg="del">
          <ac:chgData name="Muhammad Ali Azeem Bin Abdul Rahim" userId="235cdef2-db7e-4e9a-9091-70a9cfbf583b" providerId="ADAL" clId="{DA2CC9AA-3D51-4464-B7D5-F1C91260F62D}" dt="2024-02-01T14:00:32.793" v="724" actId="478"/>
          <ac:spMkLst>
            <pc:docMk/>
            <pc:sldMk cId="3008773037" sldId="291"/>
            <ac:spMk id="2" creationId="{5CB0F5A8-55DA-C84E-63B2-69E4D5B9A32C}"/>
          </ac:spMkLst>
        </pc:spChg>
        <pc:spChg chg="add mod">
          <ac:chgData name="Muhammad Ali Azeem Bin Abdul Rahim" userId="235cdef2-db7e-4e9a-9091-70a9cfbf583b" providerId="ADAL" clId="{DA2CC9AA-3D51-4464-B7D5-F1C91260F62D}" dt="2024-02-01T14:00:41.341" v="726" actId="1076"/>
          <ac:spMkLst>
            <pc:docMk/>
            <pc:sldMk cId="3008773037" sldId="291"/>
            <ac:spMk id="3" creationId="{E6E6BA14-A1D9-A435-BCB2-D3B930FBCA35}"/>
          </ac:spMkLst>
        </pc:spChg>
        <pc:picChg chg="add mod">
          <ac:chgData name="Muhammad Ali Azeem Bin Abdul Rahim" userId="235cdef2-db7e-4e9a-9091-70a9cfbf583b" providerId="ADAL" clId="{DA2CC9AA-3D51-4464-B7D5-F1C91260F62D}" dt="2024-02-01T14:01:00.734" v="729" actId="1076"/>
          <ac:picMkLst>
            <pc:docMk/>
            <pc:sldMk cId="3008773037" sldId="291"/>
            <ac:picMk id="4" creationId="{93638D66-4919-7B1F-ADAC-235FC07AFA4C}"/>
          </ac:picMkLst>
        </pc:picChg>
        <pc:picChg chg="add mod">
          <ac:chgData name="Muhammad Ali Azeem Bin Abdul Rahim" userId="235cdef2-db7e-4e9a-9091-70a9cfbf583b" providerId="ADAL" clId="{DA2CC9AA-3D51-4464-B7D5-F1C91260F62D}" dt="2024-02-01T16:40:35.087" v="2759" actId="1076"/>
          <ac:picMkLst>
            <pc:docMk/>
            <pc:sldMk cId="3008773037" sldId="291"/>
            <ac:picMk id="5" creationId="{4D80D50A-4883-D438-7030-5A6841994FB3}"/>
          </ac:picMkLst>
        </pc:picChg>
      </pc:sldChg>
      <pc:sldChg chg="addSp modSp new mod modAnim">
        <pc:chgData name="Muhammad Ali Azeem Bin Abdul Rahim" userId="235cdef2-db7e-4e9a-9091-70a9cfbf583b" providerId="ADAL" clId="{DA2CC9AA-3D51-4464-B7D5-F1C91260F62D}" dt="2024-02-01T16:40:36.788" v="2760"/>
        <pc:sldMkLst>
          <pc:docMk/>
          <pc:sldMk cId="68161088" sldId="292"/>
        </pc:sldMkLst>
        <pc:spChg chg="mod">
          <ac:chgData name="Muhammad Ali Azeem Bin Abdul Rahim" userId="235cdef2-db7e-4e9a-9091-70a9cfbf583b" providerId="ADAL" clId="{DA2CC9AA-3D51-4464-B7D5-F1C91260F62D}" dt="2024-02-01T14:10:42.014" v="751" actId="5793"/>
          <ac:spMkLst>
            <pc:docMk/>
            <pc:sldMk cId="68161088" sldId="292"/>
            <ac:spMk id="2" creationId="{92E2FA6B-1881-AEB5-DD5D-5971F49B564B}"/>
          </ac:spMkLst>
        </pc:spChg>
        <pc:picChg chg="add mod">
          <ac:chgData name="Muhammad Ali Azeem Bin Abdul Rahim" userId="235cdef2-db7e-4e9a-9091-70a9cfbf583b" providerId="ADAL" clId="{DA2CC9AA-3D51-4464-B7D5-F1C91260F62D}" dt="2024-02-01T14:10:57.761" v="754" actId="1076"/>
          <ac:picMkLst>
            <pc:docMk/>
            <pc:sldMk cId="68161088" sldId="292"/>
            <ac:picMk id="4" creationId="{976A0FC2-2B3A-F3FA-0FC3-25C776D91A0F}"/>
          </ac:picMkLst>
        </pc:picChg>
        <pc:picChg chg="add mod">
          <ac:chgData name="Muhammad Ali Azeem Bin Abdul Rahim" userId="235cdef2-db7e-4e9a-9091-70a9cfbf583b" providerId="ADAL" clId="{DA2CC9AA-3D51-4464-B7D5-F1C91260F62D}" dt="2024-02-01T16:40:36.788" v="2760"/>
          <ac:picMkLst>
            <pc:docMk/>
            <pc:sldMk cId="68161088" sldId="292"/>
            <ac:picMk id="5" creationId="{687AC78C-91E2-0584-04F1-38E2AB099019}"/>
          </ac:picMkLst>
        </pc:picChg>
        <pc:picChg chg="add mod">
          <ac:chgData name="Muhammad Ali Azeem Bin Abdul Rahim" userId="235cdef2-db7e-4e9a-9091-70a9cfbf583b" providerId="ADAL" clId="{DA2CC9AA-3D51-4464-B7D5-F1C91260F62D}" dt="2024-02-01T14:31:12.761" v="758" actId="1076"/>
          <ac:picMkLst>
            <pc:docMk/>
            <pc:sldMk cId="68161088" sldId="292"/>
            <ac:picMk id="1026" creationId="{B769ACDF-C978-6313-7716-B51ADD3CC396}"/>
          </ac:picMkLst>
        </pc:picChg>
      </pc:sldChg>
      <pc:sldChg chg="addSp delSp modSp new mod modAnim">
        <pc:chgData name="Muhammad Ali Azeem Bin Abdul Rahim" userId="235cdef2-db7e-4e9a-9091-70a9cfbf583b" providerId="ADAL" clId="{DA2CC9AA-3D51-4464-B7D5-F1C91260F62D}" dt="2024-02-01T16:40:39.051" v="2761"/>
        <pc:sldMkLst>
          <pc:docMk/>
          <pc:sldMk cId="1769433317" sldId="293"/>
        </pc:sldMkLst>
        <pc:spChg chg="del mod">
          <ac:chgData name="Muhammad Ali Azeem Bin Abdul Rahim" userId="235cdef2-db7e-4e9a-9091-70a9cfbf583b" providerId="ADAL" clId="{DA2CC9AA-3D51-4464-B7D5-F1C91260F62D}" dt="2024-02-01T14:46:09.359" v="992" actId="478"/>
          <ac:spMkLst>
            <pc:docMk/>
            <pc:sldMk cId="1769433317" sldId="293"/>
            <ac:spMk id="2" creationId="{2EF7827A-195A-DDA6-C53F-BBB5B5F70894}"/>
          </ac:spMkLst>
        </pc:spChg>
        <pc:spChg chg="add mod">
          <ac:chgData name="Muhammad Ali Azeem Bin Abdul Rahim" userId="235cdef2-db7e-4e9a-9091-70a9cfbf583b" providerId="ADAL" clId="{DA2CC9AA-3D51-4464-B7D5-F1C91260F62D}" dt="2024-02-01T14:51:10.080" v="1053"/>
          <ac:spMkLst>
            <pc:docMk/>
            <pc:sldMk cId="1769433317" sldId="293"/>
            <ac:spMk id="3" creationId="{822D1EA5-0DAF-C0DB-4E49-7CF5E0A70B6F}"/>
          </ac:spMkLst>
        </pc:spChg>
        <pc:spChg chg="add del mod">
          <ac:chgData name="Muhammad Ali Azeem Bin Abdul Rahim" userId="235cdef2-db7e-4e9a-9091-70a9cfbf583b" providerId="ADAL" clId="{DA2CC9AA-3D51-4464-B7D5-F1C91260F62D}" dt="2024-02-01T14:46:10.981" v="994" actId="478"/>
          <ac:spMkLst>
            <pc:docMk/>
            <pc:sldMk cId="1769433317" sldId="293"/>
            <ac:spMk id="5" creationId="{3F4612FB-2DAE-9E49-EDE7-558DD1419DC8}"/>
          </ac:spMkLst>
        </pc:spChg>
        <pc:picChg chg="add mod">
          <ac:chgData name="Muhammad Ali Azeem Bin Abdul Rahim" userId="235cdef2-db7e-4e9a-9091-70a9cfbf583b" providerId="ADAL" clId="{DA2CC9AA-3D51-4464-B7D5-F1C91260F62D}" dt="2024-02-01T16:40:39.051" v="2761"/>
          <ac:picMkLst>
            <pc:docMk/>
            <pc:sldMk cId="1769433317" sldId="293"/>
            <ac:picMk id="6" creationId="{5EACD464-4D37-2204-6BC3-5A5FFC00DAA0}"/>
          </ac:picMkLst>
        </pc:picChg>
        <pc:picChg chg="add mod">
          <ac:chgData name="Muhammad Ali Azeem Bin Abdul Rahim" userId="235cdef2-db7e-4e9a-9091-70a9cfbf583b" providerId="ADAL" clId="{DA2CC9AA-3D51-4464-B7D5-F1C91260F62D}" dt="2024-02-01T14:57:57.198" v="1102" actId="1076"/>
          <ac:picMkLst>
            <pc:docMk/>
            <pc:sldMk cId="1769433317" sldId="293"/>
            <ac:picMk id="2050" creationId="{AB47A9BE-A02E-B944-A17D-EE9E69B9334E}"/>
          </ac:picMkLst>
        </pc:picChg>
        <pc:picChg chg="add mod">
          <ac:chgData name="Muhammad Ali Azeem Bin Abdul Rahim" userId="235cdef2-db7e-4e9a-9091-70a9cfbf583b" providerId="ADAL" clId="{DA2CC9AA-3D51-4464-B7D5-F1C91260F62D}" dt="2024-02-01T14:47:02.681" v="1005" actId="1076"/>
          <ac:picMkLst>
            <pc:docMk/>
            <pc:sldMk cId="1769433317" sldId="293"/>
            <ac:picMk id="2052" creationId="{099EB2E7-E603-C513-6B40-8F08E6D352A4}"/>
          </ac:picMkLst>
        </pc:picChg>
        <pc:picChg chg="add mod">
          <ac:chgData name="Muhammad Ali Azeem Bin Abdul Rahim" userId="235cdef2-db7e-4e9a-9091-70a9cfbf583b" providerId="ADAL" clId="{DA2CC9AA-3D51-4464-B7D5-F1C91260F62D}" dt="2024-02-01T14:46:38.442" v="1000" actId="14100"/>
          <ac:picMkLst>
            <pc:docMk/>
            <pc:sldMk cId="1769433317" sldId="293"/>
            <ac:picMk id="2054" creationId="{9D85F59F-4E16-44CE-A8D7-230034BB1F7F}"/>
          </ac:picMkLst>
        </pc:picChg>
        <pc:picChg chg="add mod">
          <ac:chgData name="Muhammad Ali Azeem Bin Abdul Rahim" userId="235cdef2-db7e-4e9a-9091-70a9cfbf583b" providerId="ADAL" clId="{DA2CC9AA-3D51-4464-B7D5-F1C91260F62D}" dt="2024-02-01T14:51:27.548" v="1054"/>
          <ac:picMkLst>
            <pc:docMk/>
            <pc:sldMk cId="1769433317" sldId="293"/>
            <ac:picMk id="2056" creationId="{D54719EE-6EA0-A6BF-6DBD-53F17C7DFF5E}"/>
          </ac:picMkLst>
        </pc:picChg>
      </pc:sldChg>
      <pc:sldChg chg="addSp modSp new del mod">
        <pc:chgData name="Muhammad Ali Azeem Bin Abdul Rahim" userId="235cdef2-db7e-4e9a-9091-70a9cfbf583b" providerId="ADAL" clId="{DA2CC9AA-3D51-4464-B7D5-F1C91260F62D}" dt="2024-02-01T14:55:40.741" v="1091" actId="680"/>
        <pc:sldMkLst>
          <pc:docMk/>
          <pc:sldMk cId="2285920516" sldId="294"/>
        </pc:sldMkLst>
        <pc:spChg chg="mod">
          <ac:chgData name="Muhammad Ali Azeem Bin Abdul Rahim" userId="235cdef2-db7e-4e9a-9091-70a9cfbf583b" providerId="ADAL" clId="{DA2CC9AA-3D51-4464-B7D5-F1C91260F62D}" dt="2024-02-01T14:55:40.741" v="1091" actId="680"/>
          <ac:spMkLst>
            <pc:docMk/>
            <pc:sldMk cId="2285920516" sldId="294"/>
            <ac:spMk id="2" creationId="{245375EC-308F-ABCD-019D-1DC2FFBA3C7C}"/>
          </ac:spMkLst>
        </pc:spChg>
        <pc:spChg chg="add mod">
          <ac:chgData name="Muhammad Ali Azeem Bin Abdul Rahim" userId="235cdef2-db7e-4e9a-9091-70a9cfbf583b" providerId="ADAL" clId="{DA2CC9AA-3D51-4464-B7D5-F1C91260F62D}" dt="2024-02-01T14:55:39.206" v="1089" actId="27636"/>
          <ac:spMkLst>
            <pc:docMk/>
            <pc:sldMk cId="2285920516" sldId="294"/>
            <ac:spMk id="3" creationId="{923D891B-404A-DD8E-1E87-EF7E4AE94799}"/>
          </ac:spMkLst>
        </pc:spChg>
      </pc:sldChg>
      <pc:sldChg chg="addSp delSp modSp new mod">
        <pc:chgData name="Muhammad Ali Azeem Bin Abdul Rahim" userId="235cdef2-db7e-4e9a-9091-70a9cfbf583b" providerId="ADAL" clId="{DA2CC9AA-3D51-4464-B7D5-F1C91260F62D}" dt="2024-02-01T16:40:56.009" v="2767" actId="1038"/>
        <pc:sldMkLst>
          <pc:docMk/>
          <pc:sldMk cId="4067866583" sldId="294"/>
        </pc:sldMkLst>
        <pc:spChg chg="del mod">
          <ac:chgData name="Muhammad Ali Azeem Bin Abdul Rahim" userId="235cdef2-db7e-4e9a-9091-70a9cfbf583b" providerId="ADAL" clId="{DA2CC9AA-3D51-4464-B7D5-F1C91260F62D}" dt="2024-02-01T14:56:19.257" v="1099" actId="478"/>
          <ac:spMkLst>
            <pc:docMk/>
            <pc:sldMk cId="4067866583" sldId="294"/>
            <ac:spMk id="2" creationId="{F6790622-0108-5654-2645-045D21247096}"/>
          </ac:spMkLst>
        </pc:spChg>
        <pc:spChg chg="add mod">
          <ac:chgData name="Muhammad Ali Azeem Bin Abdul Rahim" userId="235cdef2-db7e-4e9a-9091-70a9cfbf583b" providerId="ADAL" clId="{DA2CC9AA-3D51-4464-B7D5-F1C91260F62D}" dt="2024-02-01T14:55:57.667" v="1094" actId="27636"/>
          <ac:spMkLst>
            <pc:docMk/>
            <pc:sldMk cId="4067866583" sldId="294"/>
            <ac:spMk id="3" creationId="{0F93E843-624D-CC95-7873-397E5C9626E9}"/>
          </ac:spMkLst>
        </pc:spChg>
        <pc:picChg chg="add mod">
          <ac:chgData name="Muhammad Ali Azeem Bin Abdul Rahim" userId="235cdef2-db7e-4e9a-9091-70a9cfbf583b" providerId="ADAL" clId="{DA2CC9AA-3D51-4464-B7D5-F1C91260F62D}" dt="2024-02-01T16:40:54.948" v="2765" actId="1038"/>
          <ac:picMkLst>
            <pc:docMk/>
            <pc:sldMk cId="4067866583" sldId="294"/>
            <ac:picMk id="4" creationId="{870C9632-1E93-31D3-F119-DE2864471BFE}"/>
          </ac:picMkLst>
        </pc:picChg>
        <pc:picChg chg="add mod">
          <ac:chgData name="Muhammad Ali Azeem Bin Abdul Rahim" userId="235cdef2-db7e-4e9a-9091-70a9cfbf583b" providerId="ADAL" clId="{DA2CC9AA-3D51-4464-B7D5-F1C91260F62D}" dt="2024-02-01T16:40:56.009" v="2767" actId="1038"/>
          <ac:picMkLst>
            <pc:docMk/>
            <pc:sldMk cId="4067866583" sldId="294"/>
            <ac:picMk id="5124" creationId="{F1B6941D-CDC6-F65E-28B9-A930108A008C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06.291" v="2774"/>
        <pc:sldMkLst>
          <pc:docMk/>
          <pc:sldMk cId="1359176112" sldId="295"/>
        </pc:sldMkLst>
        <pc:spChg chg="del mod">
          <ac:chgData name="Muhammad Ali Azeem Bin Abdul Rahim" userId="235cdef2-db7e-4e9a-9091-70a9cfbf583b" providerId="ADAL" clId="{DA2CC9AA-3D51-4464-B7D5-F1C91260F62D}" dt="2024-02-01T15:17:57.416" v="1469" actId="478"/>
          <ac:spMkLst>
            <pc:docMk/>
            <pc:sldMk cId="1359176112" sldId="295"/>
            <ac:spMk id="2" creationId="{2640874E-A433-0A21-9A95-9BB057C64E6B}"/>
          </ac:spMkLst>
        </pc:spChg>
        <pc:spChg chg="mod">
          <ac:chgData name="Muhammad Ali Azeem Bin Abdul Rahim" userId="235cdef2-db7e-4e9a-9091-70a9cfbf583b" providerId="ADAL" clId="{DA2CC9AA-3D51-4464-B7D5-F1C91260F62D}" dt="2024-02-01T15:17:54.581" v="1468"/>
          <ac:spMkLst>
            <pc:docMk/>
            <pc:sldMk cId="1359176112" sldId="295"/>
            <ac:spMk id="4" creationId="{CDE22B26-F3E7-C5B2-6BC5-7640C076EEF8}"/>
          </ac:spMkLst>
        </pc:spChg>
        <pc:spChg chg="mod">
          <ac:chgData name="Muhammad Ali Azeem Bin Abdul Rahim" userId="235cdef2-db7e-4e9a-9091-70a9cfbf583b" providerId="ADAL" clId="{DA2CC9AA-3D51-4464-B7D5-F1C91260F62D}" dt="2024-02-01T15:17:54.581" v="1468"/>
          <ac:spMkLst>
            <pc:docMk/>
            <pc:sldMk cId="1359176112" sldId="295"/>
            <ac:spMk id="5" creationId="{F132624C-3404-A328-4294-853B40A643D1}"/>
          </ac:spMkLst>
        </pc:spChg>
        <pc:spChg chg="mod">
          <ac:chgData name="Muhammad Ali Azeem Bin Abdul Rahim" userId="235cdef2-db7e-4e9a-9091-70a9cfbf583b" providerId="ADAL" clId="{DA2CC9AA-3D51-4464-B7D5-F1C91260F62D}" dt="2024-02-01T15:18:59.963" v="1477" actId="20577"/>
          <ac:spMkLst>
            <pc:docMk/>
            <pc:sldMk cId="1359176112" sldId="295"/>
            <ac:spMk id="7" creationId="{169766EC-60A6-07BE-0DA5-97783B2B0F63}"/>
          </ac:spMkLst>
        </pc:spChg>
        <pc:spChg chg="mod">
          <ac:chgData name="Muhammad Ali Azeem Bin Abdul Rahim" userId="235cdef2-db7e-4e9a-9091-70a9cfbf583b" providerId="ADAL" clId="{DA2CC9AA-3D51-4464-B7D5-F1C91260F62D}" dt="2024-02-01T15:17:54.581" v="1468"/>
          <ac:spMkLst>
            <pc:docMk/>
            <pc:sldMk cId="1359176112" sldId="295"/>
            <ac:spMk id="8" creationId="{2CD3B720-E5F1-6DA8-6E7B-DB247B303DC3}"/>
          </ac:spMkLst>
        </pc:spChg>
        <pc:grpChg chg="add mod">
          <ac:chgData name="Muhammad Ali Azeem Bin Abdul Rahim" userId="235cdef2-db7e-4e9a-9091-70a9cfbf583b" providerId="ADAL" clId="{DA2CC9AA-3D51-4464-B7D5-F1C91260F62D}" dt="2024-02-01T15:18:06.755" v="1472" actId="1076"/>
          <ac:grpSpMkLst>
            <pc:docMk/>
            <pc:sldMk cId="1359176112" sldId="295"/>
            <ac:grpSpMk id="3" creationId="{3C534AC6-EDD9-8C2C-8EB9-0B2AB68E7C28}"/>
          </ac:grpSpMkLst>
        </pc:grpChg>
        <pc:grpChg chg="add mod">
          <ac:chgData name="Muhammad Ali Azeem Bin Abdul Rahim" userId="235cdef2-db7e-4e9a-9091-70a9cfbf583b" providerId="ADAL" clId="{DA2CC9AA-3D51-4464-B7D5-F1C91260F62D}" dt="2024-02-01T15:18:06.755" v="1472" actId="1076"/>
          <ac:grpSpMkLst>
            <pc:docMk/>
            <pc:sldMk cId="1359176112" sldId="295"/>
            <ac:grpSpMk id="6" creationId="{D76D8370-864E-34E9-70AB-0E038D3FC522}"/>
          </ac:grpSpMkLst>
        </pc:grpChg>
        <pc:picChg chg="add mod">
          <ac:chgData name="Muhammad Ali Azeem Bin Abdul Rahim" userId="235cdef2-db7e-4e9a-9091-70a9cfbf583b" providerId="ADAL" clId="{DA2CC9AA-3D51-4464-B7D5-F1C91260F62D}" dt="2024-02-01T15:19:12.509" v="1481" actId="1076"/>
          <ac:picMkLst>
            <pc:docMk/>
            <pc:sldMk cId="1359176112" sldId="295"/>
            <ac:picMk id="9" creationId="{DEC9C070-432D-EBB1-A29D-F6277FC6770B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06.291" v="2774"/>
          <ac:picMkLst>
            <pc:docMk/>
            <pc:sldMk cId="1359176112" sldId="295"/>
            <ac:picMk id="10" creationId="{E3621F08-EDE0-9F26-0F83-A4632296677F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05.527" v="2773"/>
        <pc:sldMkLst>
          <pc:docMk/>
          <pc:sldMk cId="3793675746" sldId="296"/>
        </pc:sldMkLst>
        <pc:spChg chg="del mod">
          <ac:chgData name="Muhammad Ali Azeem Bin Abdul Rahim" userId="235cdef2-db7e-4e9a-9091-70a9cfbf583b" providerId="ADAL" clId="{DA2CC9AA-3D51-4464-B7D5-F1C91260F62D}" dt="2024-02-01T15:09:45.494" v="1372" actId="478"/>
          <ac:spMkLst>
            <pc:docMk/>
            <pc:sldMk cId="3793675746" sldId="296"/>
            <ac:spMk id="2" creationId="{05227038-ACEB-4F81-E3E2-E7574DF98726}"/>
          </ac:spMkLst>
        </pc:spChg>
        <pc:spChg chg="mod">
          <ac:chgData name="Muhammad Ali Azeem Bin Abdul Rahim" userId="235cdef2-db7e-4e9a-9091-70a9cfbf583b" providerId="ADAL" clId="{DA2CC9AA-3D51-4464-B7D5-F1C91260F62D}" dt="2024-02-01T15:09:43.281" v="1371"/>
          <ac:spMkLst>
            <pc:docMk/>
            <pc:sldMk cId="3793675746" sldId="296"/>
            <ac:spMk id="4" creationId="{1D786329-0250-118C-43CC-A066D12C6635}"/>
          </ac:spMkLst>
        </pc:spChg>
        <pc:spChg chg="mod">
          <ac:chgData name="Muhammad Ali Azeem Bin Abdul Rahim" userId="235cdef2-db7e-4e9a-9091-70a9cfbf583b" providerId="ADAL" clId="{DA2CC9AA-3D51-4464-B7D5-F1C91260F62D}" dt="2024-02-01T15:09:43.281" v="1371"/>
          <ac:spMkLst>
            <pc:docMk/>
            <pc:sldMk cId="3793675746" sldId="296"/>
            <ac:spMk id="5" creationId="{8958E120-9A84-D6F5-7C4A-CC07E86C9B94}"/>
          </ac:spMkLst>
        </pc:spChg>
        <pc:spChg chg="mod">
          <ac:chgData name="Muhammad Ali Azeem Bin Abdul Rahim" userId="235cdef2-db7e-4e9a-9091-70a9cfbf583b" providerId="ADAL" clId="{DA2CC9AA-3D51-4464-B7D5-F1C91260F62D}" dt="2024-02-01T15:17:44.080" v="1467" actId="20577"/>
          <ac:spMkLst>
            <pc:docMk/>
            <pc:sldMk cId="3793675746" sldId="296"/>
            <ac:spMk id="7" creationId="{AFB36DED-B146-1811-DBB2-6C5098C5187A}"/>
          </ac:spMkLst>
        </pc:spChg>
        <pc:spChg chg="mod">
          <ac:chgData name="Muhammad Ali Azeem Bin Abdul Rahim" userId="235cdef2-db7e-4e9a-9091-70a9cfbf583b" providerId="ADAL" clId="{DA2CC9AA-3D51-4464-B7D5-F1C91260F62D}" dt="2024-02-01T15:09:43.281" v="1371"/>
          <ac:spMkLst>
            <pc:docMk/>
            <pc:sldMk cId="3793675746" sldId="296"/>
            <ac:spMk id="8" creationId="{D6E8943E-F554-AD5A-A6A0-B7524F8278D6}"/>
          </ac:spMkLst>
        </pc:spChg>
        <pc:grpChg chg="add mod">
          <ac:chgData name="Muhammad Ali Azeem Bin Abdul Rahim" userId="235cdef2-db7e-4e9a-9091-70a9cfbf583b" providerId="ADAL" clId="{DA2CC9AA-3D51-4464-B7D5-F1C91260F62D}" dt="2024-02-01T15:09:51.909" v="1375" actId="1076"/>
          <ac:grpSpMkLst>
            <pc:docMk/>
            <pc:sldMk cId="3793675746" sldId="296"/>
            <ac:grpSpMk id="3" creationId="{03EBBFAB-0A54-47B8-CCE8-FE3A6A3C5263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9:51.909" v="1375" actId="1076"/>
          <ac:grpSpMkLst>
            <pc:docMk/>
            <pc:sldMk cId="3793675746" sldId="296"/>
            <ac:grpSpMk id="6" creationId="{02B76AF7-6BC5-EB6F-357F-1C78EE476C0F}"/>
          </ac:grpSpMkLst>
        </pc:grpChg>
        <pc:picChg chg="add mod">
          <ac:chgData name="Muhammad Ali Azeem Bin Abdul Rahim" userId="235cdef2-db7e-4e9a-9091-70a9cfbf583b" providerId="ADAL" clId="{DA2CC9AA-3D51-4464-B7D5-F1C91260F62D}" dt="2024-02-01T15:17:10.234" v="1383" actId="1076"/>
          <ac:picMkLst>
            <pc:docMk/>
            <pc:sldMk cId="3793675746" sldId="296"/>
            <ac:picMk id="10" creationId="{CA4CAFDB-0F65-6E8A-76B7-460FDE3C41EA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05.527" v="2773"/>
          <ac:picMkLst>
            <pc:docMk/>
            <pc:sldMk cId="3793675746" sldId="296"/>
            <ac:picMk id="11" creationId="{5D825825-ADAF-9F0A-F3F4-F5E029B8E6B0}"/>
          </ac:picMkLst>
        </pc:picChg>
        <pc:picChg chg="add mod">
          <ac:chgData name="Muhammad Ali Azeem Bin Abdul Rahim" userId="235cdef2-db7e-4e9a-9091-70a9cfbf583b" providerId="ADAL" clId="{DA2CC9AA-3D51-4464-B7D5-F1C91260F62D}" dt="2024-02-01T15:17:14.152" v="1384" actId="1076"/>
          <ac:picMkLst>
            <pc:docMk/>
            <pc:sldMk cId="3793675746" sldId="296"/>
            <ac:picMk id="6146" creationId="{B51B5D85-67CA-D3E4-02F6-937ED506E3B5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04.460" v="2772"/>
        <pc:sldMkLst>
          <pc:docMk/>
          <pc:sldMk cId="1235044252" sldId="297"/>
        </pc:sldMkLst>
        <pc:spChg chg="del mod">
          <ac:chgData name="Muhammad Ali Azeem Bin Abdul Rahim" userId="235cdef2-db7e-4e9a-9091-70a9cfbf583b" providerId="ADAL" clId="{DA2CC9AA-3D51-4464-B7D5-F1C91260F62D}" dt="2024-02-01T15:03:43.466" v="1333" actId="478"/>
          <ac:spMkLst>
            <pc:docMk/>
            <pc:sldMk cId="1235044252" sldId="297"/>
            <ac:spMk id="2" creationId="{2BB6B68C-99C6-192F-F53D-0852804E8E4B}"/>
          </ac:spMkLst>
        </pc:spChg>
        <pc:spChg chg="mod">
          <ac:chgData name="Muhammad Ali Azeem Bin Abdul Rahim" userId="235cdef2-db7e-4e9a-9091-70a9cfbf583b" providerId="ADAL" clId="{DA2CC9AA-3D51-4464-B7D5-F1C91260F62D}" dt="2024-02-01T15:03:22.759" v="1330"/>
          <ac:spMkLst>
            <pc:docMk/>
            <pc:sldMk cId="1235044252" sldId="297"/>
            <ac:spMk id="4" creationId="{AAAC3C76-2170-0A2C-DA1A-D3C053FFD28D}"/>
          </ac:spMkLst>
        </pc:spChg>
        <pc:spChg chg="mod">
          <ac:chgData name="Muhammad Ali Azeem Bin Abdul Rahim" userId="235cdef2-db7e-4e9a-9091-70a9cfbf583b" providerId="ADAL" clId="{DA2CC9AA-3D51-4464-B7D5-F1C91260F62D}" dt="2024-02-01T15:03:22.759" v="1330"/>
          <ac:spMkLst>
            <pc:docMk/>
            <pc:sldMk cId="1235044252" sldId="297"/>
            <ac:spMk id="5" creationId="{10754D1B-2456-4606-AE7D-C93301B6FE72}"/>
          </ac:spMkLst>
        </pc:spChg>
        <pc:spChg chg="mod">
          <ac:chgData name="Muhammad Ali Azeem Bin Abdul Rahim" userId="235cdef2-db7e-4e9a-9091-70a9cfbf583b" providerId="ADAL" clId="{DA2CC9AA-3D51-4464-B7D5-F1C91260F62D}" dt="2024-02-01T15:03:32.571" v="1331"/>
          <ac:spMkLst>
            <pc:docMk/>
            <pc:sldMk cId="1235044252" sldId="297"/>
            <ac:spMk id="7" creationId="{CA541363-A59E-13D1-A33A-DD031BA880D7}"/>
          </ac:spMkLst>
        </pc:spChg>
        <pc:spChg chg="mod">
          <ac:chgData name="Muhammad Ali Azeem Bin Abdul Rahim" userId="235cdef2-db7e-4e9a-9091-70a9cfbf583b" providerId="ADAL" clId="{DA2CC9AA-3D51-4464-B7D5-F1C91260F62D}" dt="2024-02-01T15:03:32.571" v="1331"/>
          <ac:spMkLst>
            <pc:docMk/>
            <pc:sldMk cId="1235044252" sldId="297"/>
            <ac:spMk id="8" creationId="{B667C102-71FB-EBD1-BE50-AACFE8BB2BBD}"/>
          </ac:spMkLst>
        </pc:spChg>
        <pc:spChg chg="mod">
          <ac:chgData name="Muhammad Ali Azeem Bin Abdul Rahim" userId="235cdef2-db7e-4e9a-9091-70a9cfbf583b" providerId="ADAL" clId="{DA2CC9AA-3D51-4464-B7D5-F1C91260F62D}" dt="2024-02-01T15:03:40.764" v="1332"/>
          <ac:spMkLst>
            <pc:docMk/>
            <pc:sldMk cId="1235044252" sldId="297"/>
            <ac:spMk id="10" creationId="{D860717A-9603-D919-FAD9-815EA133F6A6}"/>
          </ac:spMkLst>
        </pc:spChg>
        <pc:spChg chg="mod">
          <ac:chgData name="Muhammad Ali Azeem Bin Abdul Rahim" userId="235cdef2-db7e-4e9a-9091-70a9cfbf583b" providerId="ADAL" clId="{DA2CC9AA-3D51-4464-B7D5-F1C91260F62D}" dt="2024-02-01T15:03:40.764" v="1332"/>
          <ac:spMkLst>
            <pc:docMk/>
            <pc:sldMk cId="1235044252" sldId="297"/>
            <ac:spMk id="11" creationId="{D0F5BE7A-D212-E419-AFD0-2351C5AE6D6E}"/>
          </ac:spMkLst>
        </pc:spChg>
        <pc:spChg chg="mod">
          <ac:chgData name="Muhammad Ali Azeem Bin Abdul Rahim" userId="235cdef2-db7e-4e9a-9091-70a9cfbf583b" providerId="ADAL" clId="{DA2CC9AA-3D51-4464-B7D5-F1C91260F62D}" dt="2024-02-01T15:04:07.371" v="1362" actId="20577"/>
          <ac:spMkLst>
            <pc:docMk/>
            <pc:sldMk cId="1235044252" sldId="297"/>
            <ac:spMk id="13" creationId="{2E45EA85-46FD-2121-D017-93AA80AD4329}"/>
          </ac:spMkLst>
        </pc:spChg>
        <pc:spChg chg="mod">
          <ac:chgData name="Muhammad Ali Azeem Bin Abdul Rahim" userId="235cdef2-db7e-4e9a-9091-70a9cfbf583b" providerId="ADAL" clId="{DA2CC9AA-3D51-4464-B7D5-F1C91260F62D}" dt="2024-02-01T15:03:40.764" v="1332"/>
          <ac:spMkLst>
            <pc:docMk/>
            <pc:sldMk cId="1235044252" sldId="297"/>
            <ac:spMk id="14" creationId="{A2E00239-9051-C008-AA20-F088C78C4B05}"/>
          </ac:spMkLst>
        </pc:spChg>
        <pc:grpChg chg="add mod">
          <ac:chgData name="Muhammad Ali Azeem Bin Abdul Rahim" userId="235cdef2-db7e-4e9a-9091-70a9cfbf583b" providerId="ADAL" clId="{DA2CC9AA-3D51-4464-B7D5-F1C91260F62D}" dt="2024-02-01T15:03:22.759" v="1330"/>
          <ac:grpSpMkLst>
            <pc:docMk/>
            <pc:sldMk cId="1235044252" sldId="297"/>
            <ac:grpSpMk id="3" creationId="{C22D99C5-C3FA-B210-2AEA-7D4B5B540BB5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3:32.571" v="1331"/>
          <ac:grpSpMkLst>
            <pc:docMk/>
            <pc:sldMk cId="1235044252" sldId="297"/>
            <ac:grpSpMk id="6" creationId="{5B4B622F-425A-A855-CFDE-6A0353BF19C8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3:53.846" v="1336" actId="1076"/>
          <ac:grpSpMkLst>
            <pc:docMk/>
            <pc:sldMk cId="1235044252" sldId="297"/>
            <ac:grpSpMk id="9" creationId="{1880A099-7D88-9091-6572-8143D36D1C5D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3:53.846" v="1336" actId="1076"/>
          <ac:grpSpMkLst>
            <pc:docMk/>
            <pc:sldMk cId="1235044252" sldId="297"/>
            <ac:grpSpMk id="12" creationId="{F31A73D9-22ED-8927-0AD3-FF7C01BAE9F6}"/>
          </ac:grpSpMkLst>
        </pc:grpChg>
        <pc:picChg chg="add mod">
          <ac:chgData name="Muhammad Ali Azeem Bin Abdul Rahim" userId="235cdef2-db7e-4e9a-9091-70a9cfbf583b" providerId="ADAL" clId="{DA2CC9AA-3D51-4464-B7D5-F1C91260F62D}" dt="2024-02-01T15:04:22.306" v="1370" actId="1076"/>
          <ac:picMkLst>
            <pc:docMk/>
            <pc:sldMk cId="1235044252" sldId="297"/>
            <ac:picMk id="15" creationId="{EE9235EC-F5B9-AF2E-CFFA-94E17F56BB23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04.460" v="2772"/>
          <ac:picMkLst>
            <pc:docMk/>
            <pc:sldMk cId="1235044252" sldId="297"/>
            <ac:picMk id="16" creationId="{4C0A5CB4-5FA0-B94C-FF98-E3502B34BCB9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5:18:30.489" v="1474" actId="20577"/>
        <pc:sldMkLst>
          <pc:docMk/>
          <pc:sldMk cId="85533965" sldId="298"/>
        </pc:sldMkLst>
        <pc:spChg chg="del mod">
          <ac:chgData name="Muhammad Ali Azeem Bin Abdul Rahim" userId="235cdef2-db7e-4e9a-9091-70a9cfbf583b" providerId="ADAL" clId="{DA2CC9AA-3D51-4464-B7D5-F1C91260F62D}" dt="2024-02-01T15:02:25.799" v="1286" actId="478"/>
          <ac:spMkLst>
            <pc:docMk/>
            <pc:sldMk cId="85533965" sldId="298"/>
            <ac:spMk id="2" creationId="{FC0A7771-A83C-D6A5-FA67-7CF729330F6F}"/>
          </ac:spMkLst>
        </pc:spChg>
        <pc:spChg chg="add mod">
          <ac:chgData name="Muhammad Ali Azeem Bin Abdul Rahim" userId="235cdef2-db7e-4e9a-9091-70a9cfbf583b" providerId="ADAL" clId="{DA2CC9AA-3D51-4464-B7D5-F1C91260F62D}" dt="2024-02-01T15:02:18.704" v="1273"/>
          <ac:spMkLst>
            <pc:docMk/>
            <pc:sldMk cId="85533965" sldId="298"/>
            <ac:spMk id="3" creationId="{481E4260-35D8-9105-C5B3-0FF014F67EB2}"/>
          </ac:spMkLst>
        </pc:spChg>
        <pc:spChg chg="mod">
          <ac:chgData name="Muhammad Ali Azeem Bin Abdul Rahim" userId="235cdef2-db7e-4e9a-9091-70a9cfbf583b" providerId="ADAL" clId="{DA2CC9AA-3D51-4464-B7D5-F1C91260F62D}" dt="2024-02-01T15:02:22.969" v="1284"/>
          <ac:spMkLst>
            <pc:docMk/>
            <pc:sldMk cId="85533965" sldId="298"/>
            <ac:spMk id="5" creationId="{34275EBA-5C9C-07C6-4780-EEA9EA257D3B}"/>
          </ac:spMkLst>
        </pc:spChg>
        <pc:spChg chg="mod">
          <ac:chgData name="Muhammad Ali Azeem Bin Abdul Rahim" userId="235cdef2-db7e-4e9a-9091-70a9cfbf583b" providerId="ADAL" clId="{DA2CC9AA-3D51-4464-B7D5-F1C91260F62D}" dt="2024-02-01T15:02:22.969" v="1284"/>
          <ac:spMkLst>
            <pc:docMk/>
            <pc:sldMk cId="85533965" sldId="298"/>
            <ac:spMk id="6" creationId="{7936AAA8-F5B7-F123-AFDA-7E7A8D997CEB}"/>
          </ac:spMkLst>
        </pc:spChg>
        <pc:spChg chg="mod">
          <ac:chgData name="Muhammad Ali Azeem Bin Abdul Rahim" userId="235cdef2-db7e-4e9a-9091-70a9cfbf583b" providerId="ADAL" clId="{DA2CC9AA-3D51-4464-B7D5-F1C91260F62D}" dt="2024-02-01T15:02:24.361" v="1285"/>
          <ac:spMkLst>
            <pc:docMk/>
            <pc:sldMk cId="85533965" sldId="298"/>
            <ac:spMk id="8" creationId="{64B4CF22-3F45-0070-33EF-0C63D60008A9}"/>
          </ac:spMkLst>
        </pc:spChg>
        <pc:spChg chg="mod">
          <ac:chgData name="Muhammad Ali Azeem Bin Abdul Rahim" userId="235cdef2-db7e-4e9a-9091-70a9cfbf583b" providerId="ADAL" clId="{DA2CC9AA-3D51-4464-B7D5-F1C91260F62D}" dt="2024-02-01T15:02:24.361" v="1285"/>
          <ac:spMkLst>
            <pc:docMk/>
            <pc:sldMk cId="85533965" sldId="298"/>
            <ac:spMk id="9" creationId="{A86D8323-3E3C-8805-1373-AA27E0A977D1}"/>
          </ac:spMkLst>
        </pc:spChg>
        <pc:spChg chg="mod">
          <ac:chgData name="Muhammad Ali Azeem Bin Abdul Rahim" userId="235cdef2-db7e-4e9a-9091-70a9cfbf583b" providerId="ADAL" clId="{DA2CC9AA-3D51-4464-B7D5-F1C91260F62D}" dt="2024-02-01T15:02:43.770" v="1291"/>
          <ac:spMkLst>
            <pc:docMk/>
            <pc:sldMk cId="85533965" sldId="298"/>
            <ac:spMk id="11" creationId="{7836C707-0ABC-7D8F-3F85-E5867D32073C}"/>
          </ac:spMkLst>
        </pc:spChg>
        <pc:spChg chg="mod">
          <ac:chgData name="Muhammad Ali Azeem Bin Abdul Rahim" userId="235cdef2-db7e-4e9a-9091-70a9cfbf583b" providerId="ADAL" clId="{DA2CC9AA-3D51-4464-B7D5-F1C91260F62D}" dt="2024-02-01T15:02:43.770" v="1291"/>
          <ac:spMkLst>
            <pc:docMk/>
            <pc:sldMk cId="85533965" sldId="298"/>
            <ac:spMk id="12" creationId="{FC9BF175-BE30-85F4-3E94-ECDD57B48D73}"/>
          </ac:spMkLst>
        </pc:spChg>
        <pc:spChg chg="mod">
          <ac:chgData name="Muhammad Ali Azeem Bin Abdul Rahim" userId="235cdef2-db7e-4e9a-9091-70a9cfbf583b" providerId="ADAL" clId="{DA2CC9AA-3D51-4464-B7D5-F1C91260F62D}" dt="2024-02-01T15:18:30.489" v="1474" actId="20577"/>
          <ac:spMkLst>
            <pc:docMk/>
            <pc:sldMk cId="85533965" sldId="298"/>
            <ac:spMk id="14" creationId="{197C659E-49F5-3B3B-1F79-6399037BB7D2}"/>
          </ac:spMkLst>
        </pc:spChg>
        <pc:spChg chg="mod">
          <ac:chgData name="Muhammad Ali Azeem Bin Abdul Rahim" userId="235cdef2-db7e-4e9a-9091-70a9cfbf583b" providerId="ADAL" clId="{DA2CC9AA-3D51-4464-B7D5-F1C91260F62D}" dt="2024-02-01T15:02:43.770" v="1291"/>
          <ac:spMkLst>
            <pc:docMk/>
            <pc:sldMk cId="85533965" sldId="298"/>
            <ac:spMk id="15" creationId="{9D27A5DF-C152-00F2-F553-D345A16DBA68}"/>
          </ac:spMkLst>
        </pc:spChg>
        <pc:grpChg chg="add mod">
          <ac:chgData name="Muhammad Ali Azeem Bin Abdul Rahim" userId="235cdef2-db7e-4e9a-9091-70a9cfbf583b" providerId="ADAL" clId="{DA2CC9AA-3D51-4464-B7D5-F1C91260F62D}" dt="2024-02-01T15:02:22.969" v="1284"/>
          <ac:grpSpMkLst>
            <pc:docMk/>
            <pc:sldMk cId="85533965" sldId="298"/>
            <ac:grpSpMk id="4" creationId="{2D3E5FC3-3DB3-7007-886E-ABAEDA8B05FE}"/>
          </ac:grpSpMkLst>
        </pc:grpChg>
        <pc:grpChg chg="add del mod">
          <ac:chgData name="Muhammad Ali Azeem Bin Abdul Rahim" userId="235cdef2-db7e-4e9a-9091-70a9cfbf583b" providerId="ADAL" clId="{DA2CC9AA-3D51-4464-B7D5-F1C91260F62D}" dt="2024-02-01T15:02:42.068" v="1290" actId="478"/>
          <ac:grpSpMkLst>
            <pc:docMk/>
            <pc:sldMk cId="85533965" sldId="298"/>
            <ac:grpSpMk id="7" creationId="{4C5DB1EF-F65B-10CC-BFDE-E6075866EDCF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2:46.780" v="1292" actId="1076"/>
          <ac:grpSpMkLst>
            <pc:docMk/>
            <pc:sldMk cId="85533965" sldId="298"/>
            <ac:grpSpMk id="10" creationId="{5AB1E904-3BD6-07EB-7263-AFADB89924B1}"/>
          </ac:grpSpMkLst>
        </pc:grpChg>
        <pc:grpChg chg="add mod">
          <ac:chgData name="Muhammad Ali Azeem Bin Abdul Rahim" userId="235cdef2-db7e-4e9a-9091-70a9cfbf583b" providerId="ADAL" clId="{DA2CC9AA-3D51-4464-B7D5-F1C91260F62D}" dt="2024-02-01T15:02:46.780" v="1292" actId="1076"/>
          <ac:grpSpMkLst>
            <pc:docMk/>
            <pc:sldMk cId="85533965" sldId="298"/>
            <ac:grpSpMk id="13" creationId="{83878DFB-848A-99FB-7748-6081A51CB6CF}"/>
          </ac:grpSpMkLst>
        </pc:grpChg>
        <pc:picChg chg="add mod">
          <ac:chgData name="Muhammad Ali Azeem Bin Abdul Rahim" userId="235cdef2-db7e-4e9a-9091-70a9cfbf583b" providerId="ADAL" clId="{DA2CC9AA-3D51-4464-B7D5-F1C91260F62D}" dt="2024-02-01T15:03:13.742" v="1329" actId="1076"/>
          <ac:picMkLst>
            <pc:docMk/>
            <pc:sldMk cId="85533965" sldId="298"/>
            <ac:picMk id="16" creationId="{64F62890-D52A-DD8C-7E41-2C90F985A659}"/>
          </ac:picMkLst>
        </pc:picChg>
      </pc:sldChg>
      <pc:sldChg chg="addSp modSp new mod">
        <pc:chgData name="Muhammad Ali Azeem Bin Abdul Rahim" userId="235cdef2-db7e-4e9a-9091-70a9cfbf583b" providerId="ADAL" clId="{DA2CC9AA-3D51-4464-B7D5-F1C91260F62D}" dt="2024-02-01T16:41:07.008" v="2775"/>
        <pc:sldMkLst>
          <pc:docMk/>
          <pc:sldMk cId="445359102" sldId="299"/>
        </pc:sldMkLst>
        <pc:spChg chg="mod">
          <ac:chgData name="Muhammad Ali Azeem Bin Abdul Rahim" userId="235cdef2-db7e-4e9a-9091-70a9cfbf583b" providerId="ADAL" clId="{DA2CC9AA-3D51-4464-B7D5-F1C91260F62D}" dt="2024-02-01T15:21:21.445" v="1541" actId="20577"/>
          <ac:spMkLst>
            <pc:docMk/>
            <pc:sldMk cId="445359102" sldId="299"/>
            <ac:spMk id="2" creationId="{2DB94A40-8DD2-6832-CFCD-7ECB6CAA0E70}"/>
          </ac:spMkLst>
        </pc:spChg>
        <pc:spChg chg="add mod">
          <ac:chgData name="Muhammad Ali Azeem Bin Abdul Rahim" userId="235cdef2-db7e-4e9a-9091-70a9cfbf583b" providerId="ADAL" clId="{DA2CC9AA-3D51-4464-B7D5-F1C91260F62D}" dt="2024-02-01T15:24:43.420" v="1596" actId="1076"/>
          <ac:spMkLst>
            <pc:docMk/>
            <pc:sldMk cId="445359102" sldId="299"/>
            <ac:spMk id="5" creationId="{9E9E3ABA-8A77-E909-18D3-F562DB396AE7}"/>
          </ac:spMkLst>
        </pc:spChg>
        <pc:picChg chg="add mod">
          <ac:chgData name="Muhammad Ali Azeem Bin Abdul Rahim" userId="235cdef2-db7e-4e9a-9091-70a9cfbf583b" providerId="ADAL" clId="{DA2CC9AA-3D51-4464-B7D5-F1C91260F62D}" dt="2024-02-01T15:24:40.729" v="1595" actId="1076"/>
          <ac:picMkLst>
            <pc:docMk/>
            <pc:sldMk cId="445359102" sldId="299"/>
            <ac:picMk id="4" creationId="{2691B681-6140-96DA-BB43-8227A3F4D29C}"/>
          </ac:picMkLst>
        </pc:picChg>
        <pc:picChg chg="add mod">
          <ac:chgData name="Muhammad Ali Azeem Bin Abdul Rahim" userId="235cdef2-db7e-4e9a-9091-70a9cfbf583b" providerId="ADAL" clId="{DA2CC9AA-3D51-4464-B7D5-F1C91260F62D}" dt="2024-02-01T15:24:54.667" v="1603" actId="208"/>
          <ac:picMkLst>
            <pc:docMk/>
            <pc:sldMk cId="445359102" sldId="299"/>
            <ac:picMk id="7" creationId="{EFA9D1A1-F82D-E1A8-A201-D1656415F8EC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07.008" v="2775"/>
          <ac:picMkLst>
            <pc:docMk/>
            <pc:sldMk cId="445359102" sldId="299"/>
            <ac:picMk id="8" creationId="{7645BF8B-4910-E547-FF73-2A68B4094788}"/>
          </ac:picMkLst>
        </pc:picChg>
        <pc:picChg chg="add mod">
          <ac:chgData name="Muhammad Ali Azeem Bin Abdul Rahim" userId="235cdef2-db7e-4e9a-9091-70a9cfbf583b" providerId="ADAL" clId="{DA2CC9AA-3D51-4464-B7D5-F1C91260F62D}" dt="2024-02-01T15:24:45.507" v="1597" actId="1076"/>
          <ac:picMkLst>
            <pc:docMk/>
            <pc:sldMk cId="445359102" sldId="299"/>
            <ac:picMk id="7170" creationId="{C44DE0F7-2623-8CCF-B6C2-297464D55A24}"/>
          </ac:picMkLst>
        </pc:picChg>
      </pc:sldChg>
      <pc:sldChg chg="addSp modSp new mod modAnim">
        <pc:chgData name="Muhammad Ali Azeem Bin Abdul Rahim" userId="235cdef2-db7e-4e9a-9091-70a9cfbf583b" providerId="ADAL" clId="{DA2CC9AA-3D51-4464-B7D5-F1C91260F62D}" dt="2024-02-01T15:30:40.013" v="1735" actId="27636"/>
        <pc:sldMkLst>
          <pc:docMk/>
          <pc:sldMk cId="3627888993" sldId="300"/>
        </pc:sldMkLst>
        <pc:spChg chg="mod">
          <ac:chgData name="Muhammad Ali Azeem Bin Abdul Rahim" userId="235cdef2-db7e-4e9a-9091-70a9cfbf583b" providerId="ADAL" clId="{DA2CC9AA-3D51-4464-B7D5-F1C91260F62D}" dt="2024-02-01T15:30:40.013" v="1735" actId="27636"/>
          <ac:spMkLst>
            <pc:docMk/>
            <pc:sldMk cId="3627888993" sldId="300"/>
            <ac:spMk id="2" creationId="{F2EC9030-603B-15F6-6B10-A278ADE775C3}"/>
          </ac:spMkLst>
        </pc:spChg>
        <pc:spChg chg="add">
          <ac:chgData name="Muhammad Ali Azeem Bin Abdul Rahim" userId="235cdef2-db7e-4e9a-9091-70a9cfbf583b" providerId="ADAL" clId="{DA2CC9AA-3D51-4464-B7D5-F1C91260F62D}" dt="2024-02-01T15:30:17.690" v="1733" actId="22"/>
          <ac:spMkLst>
            <pc:docMk/>
            <pc:sldMk cId="3627888993" sldId="300"/>
            <ac:spMk id="4" creationId="{7F2732C0-9AC0-E0AA-653B-008EC9F66FD8}"/>
          </ac:spMkLst>
        </pc:spChg>
        <pc:picChg chg="add mod">
          <ac:chgData name="Muhammad Ali Azeem Bin Abdul Rahim" userId="235cdef2-db7e-4e9a-9091-70a9cfbf583b" providerId="ADAL" clId="{DA2CC9AA-3D51-4464-B7D5-F1C91260F62D}" dt="2024-02-01T15:30:39.793" v="1734"/>
          <ac:picMkLst>
            <pc:docMk/>
            <pc:sldMk cId="3627888993" sldId="300"/>
            <ac:picMk id="5" creationId="{861BDF7C-BFD7-6BEB-126F-B9AC8A6E2AC6}"/>
          </ac:picMkLst>
        </pc:picChg>
      </pc:sldChg>
      <pc:sldChg chg="addSp modSp new mod modAnim">
        <pc:chgData name="Muhammad Ali Azeem Bin Abdul Rahim" userId="235cdef2-db7e-4e9a-9091-70a9cfbf583b" providerId="ADAL" clId="{DA2CC9AA-3D51-4464-B7D5-F1C91260F62D}" dt="2024-02-01T16:41:09.824" v="2777"/>
        <pc:sldMkLst>
          <pc:docMk/>
          <pc:sldMk cId="1595546856" sldId="301"/>
        </pc:sldMkLst>
        <pc:spChg chg="mod">
          <ac:chgData name="Muhammad Ali Azeem Bin Abdul Rahim" userId="235cdef2-db7e-4e9a-9091-70a9cfbf583b" providerId="ADAL" clId="{DA2CC9AA-3D51-4464-B7D5-F1C91260F62D}" dt="2024-02-01T15:31:31.677" v="1739" actId="27636"/>
          <ac:spMkLst>
            <pc:docMk/>
            <pc:sldMk cId="1595546856" sldId="301"/>
            <ac:spMk id="2" creationId="{DAC5E1E5-6129-D3B4-3BDB-12CE00477F6B}"/>
          </ac:spMkLst>
        </pc:spChg>
        <pc:spChg chg="add mod">
          <ac:chgData name="Muhammad Ali Azeem Bin Abdul Rahim" userId="235cdef2-db7e-4e9a-9091-70a9cfbf583b" providerId="ADAL" clId="{DA2CC9AA-3D51-4464-B7D5-F1C91260F62D}" dt="2024-02-01T15:31:30.537" v="1738" actId="27636"/>
          <ac:spMkLst>
            <pc:docMk/>
            <pc:sldMk cId="1595546856" sldId="301"/>
            <ac:spMk id="3" creationId="{46B3DE3B-8FEA-7255-C755-1B18B9A87608}"/>
          </ac:spMkLst>
        </pc:spChg>
        <pc:spChg chg="add mod">
          <ac:chgData name="Muhammad Ali Azeem Bin Abdul Rahim" userId="235cdef2-db7e-4e9a-9091-70a9cfbf583b" providerId="ADAL" clId="{DA2CC9AA-3D51-4464-B7D5-F1C91260F62D}" dt="2024-02-01T15:32:43.484" v="1746" actId="14861"/>
          <ac:spMkLst>
            <pc:docMk/>
            <pc:sldMk cId="1595546856" sldId="301"/>
            <ac:spMk id="4" creationId="{C197B7AD-ADE3-0D59-40F2-F89768203733}"/>
          </ac:spMkLst>
        </pc:spChg>
        <pc:picChg chg="add mod">
          <ac:chgData name="Muhammad Ali Azeem Bin Abdul Rahim" userId="235cdef2-db7e-4e9a-9091-70a9cfbf583b" providerId="ADAL" clId="{DA2CC9AA-3D51-4464-B7D5-F1C91260F62D}" dt="2024-02-01T16:41:09.824" v="2777"/>
          <ac:picMkLst>
            <pc:docMk/>
            <pc:sldMk cId="1595546856" sldId="301"/>
            <ac:picMk id="5" creationId="{3A78A3CF-8DEB-94C8-2B9F-E03396F5EC0A}"/>
          </ac:picMkLst>
        </pc:picChg>
        <pc:picChg chg="add">
          <ac:chgData name="Muhammad Ali Azeem Bin Abdul Rahim" userId="235cdef2-db7e-4e9a-9091-70a9cfbf583b" providerId="ADAL" clId="{DA2CC9AA-3D51-4464-B7D5-F1C91260F62D}" dt="2024-02-01T15:32:08.202" v="1740"/>
          <ac:picMkLst>
            <pc:docMk/>
            <pc:sldMk cId="1595546856" sldId="301"/>
            <ac:picMk id="9220" creationId="{5D81C890-A52A-8532-CDA6-E0526C4F3806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12.892" v="2779"/>
        <pc:sldMkLst>
          <pc:docMk/>
          <pc:sldMk cId="1975387086" sldId="302"/>
        </pc:sldMkLst>
        <pc:spChg chg="del mod">
          <ac:chgData name="Muhammad Ali Azeem Bin Abdul Rahim" userId="235cdef2-db7e-4e9a-9091-70a9cfbf583b" providerId="ADAL" clId="{DA2CC9AA-3D51-4464-B7D5-F1C91260F62D}" dt="2024-02-01T15:42:16.451" v="1850" actId="478"/>
          <ac:spMkLst>
            <pc:docMk/>
            <pc:sldMk cId="1975387086" sldId="302"/>
            <ac:spMk id="2" creationId="{0B129DD2-532C-AE9D-9B62-41243F64A473}"/>
          </ac:spMkLst>
        </pc:spChg>
        <pc:spChg chg="add mod">
          <ac:chgData name="Muhammad Ali Azeem Bin Abdul Rahim" userId="235cdef2-db7e-4e9a-9091-70a9cfbf583b" providerId="ADAL" clId="{DA2CC9AA-3D51-4464-B7D5-F1C91260F62D}" dt="2024-02-01T15:41:18.841" v="1846" actId="27636"/>
          <ac:spMkLst>
            <pc:docMk/>
            <pc:sldMk cId="1975387086" sldId="302"/>
            <ac:spMk id="3" creationId="{347D2D8B-04B2-41D3-9A55-6E9D778FF109}"/>
          </ac:spMkLst>
        </pc:spChg>
        <pc:picChg chg="add mod">
          <ac:chgData name="Muhammad Ali Azeem Bin Abdul Rahim" userId="235cdef2-db7e-4e9a-9091-70a9cfbf583b" providerId="ADAL" clId="{DA2CC9AA-3D51-4464-B7D5-F1C91260F62D}" dt="2024-02-01T16:41:12.892" v="2779"/>
          <ac:picMkLst>
            <pc:docMk/>
            <pc:sldMk cId="1975387086" sldId="302"/>
            <ac:picMk id="4" creationId="{20DDF859-6F1E-740D-70DF-BAE7E67D868E}"/>
          </ac:picMkLst>
        </pc:picChg>
        <pc:picChg chg="add mod">
          <ac:chgData name="Muhammad Ali Azeem Bin Abdul Rahim" userId="235cdef2-db7e-4e9a-9091-70a9cfbf583b" providerId="ADAL" clId="{DA2CC9AA-3D51-4464-B7D5-F1C91260F62D}" dt="2024-02-01T15:42:46.659" v="1857" actId="1076"/>
          <ac:picMkLst>
            <pc:docMk/>
            <pc:sldMk cId="1975387086" sldId="302"/>
            <ac:picMk id="11268" creationId="{0FDC9719-0B11-8452-DF52-70502E87FE5C}"/>
          </ac:picMkLst>
        </pc:picChg>
      </pc:sldChg>
      <pc:sldChg chg="addSp modSp new">
        <pc:chgData name="Muhammad Ali Azeem Bin Abdul Rahim" userId="235cdef2-db7e-4e9a-9091-70a9cfbf583b" providerId="ADAL" clId="{DA2CC9AA-3D51-4464-B7D5-F1C91260F62D}" dt="2024-02-01T16:41:14.176" v="2780"/>
        <pc:sldMkLst>
          <pc:docMk/>
          <pc:sldMk cId="4011484636" sldId="303"/>
        </pc:sldMkLst>
        <pc:picChg chg="add mod">
          <ac:chgData name="Muhammad Ali Azeem Bin Abdul Rahim" userId="235cdef2-db7e-4e9a-9091-70a9cfbf583b" providerId="ADAL" clId="{DA2CC9AA-3D51-4464-B7D5-F1C91260F62D}" dt="2024-02-01T16:41:14.176" v="2780"/>
          <ac:picMkLst>
            <pc:docMk/>
            <pc:sldMk cId="4011484636" sldId="303"/>
            <ac:picMk id="3" creationId="{FE86FD43-666F-9954-775F-E1F3E40D0A59}"/>
          </ac:picMkLst>
        </pc:picChg>
        <pc:picChg chg="add mod">
          <ac:chgData name="Muhammad Ali Azeem Bin Abdul Rahim" userId="235cdef2-db7e-4e9a-9091-70a9cfbf583b" providerId="ADAL" clId="{DA2CC9AA-3D51-4464-B7D5-F1C91260F62D}" dt="2024-02-01T15:42:41.530" v="1855" actId="27636"/>
          <ac:picMkLst>
            <pc:docMk/>
            <pc:sldMk cId="4011484636" sldId="303"/>
            <ac:picMk id="12290" creationId="{F050DE2F-6C33-DB3C-13D0-255F9658C900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15.817" v="2781"/>
        <pc:sldMkLst>
          <pc:docMk/>
          <pc:sldMk cId="4087908060" sldId="304"/>
        </pc:sldMkLst>
        <pc:spChg chg="del mod">
          <ac:chgData name="Muhammad Ali Azeem Bin Abdul Rahim" userId="235cdef2-db7e-4e9a-9091-70a9cfbf583b" providerId="ADAL" clId="{DA2CC9AA-3D51-4464-B7D5-F1C91260F62D}" dt="2024-02-01T15:52:58.257" v="2015" actId="478"/>
          <ac:spMkLst>
            <pc:docMk/>
            <pc:sldMk cId="4087908060" sldId="304"/>
            <ac:spMk id="2" creationId="{66339A06-BEE5-B20B-3F9C-CD2313DDDA18}"/>
          </ac:spMkLst>
        </pc:spChg>
        <pc:spChg chg="add del">
          <ac:chgData name="Muhammad Ali Azeem Bin Abdul Rahim" userId="235cdef2-db7e-4e9a-9091-70a9cfbf583b" providerId="ADAL" clId="{DA2CC9AA-3D51-4464-B7D5-F1C91260F62D}" dt="2024-02-01T15:50:03.897" v="1973" actId="22"/>
          <ac:spMkLst>
            <pc:docMk/>
            <pc:sldMk cId="4087908060" sldId="304"/>
            <ac:spMk id="4" creationId="{FE5A1516-76F1-FA50-EEC2-7B9B99683737}"/>
          </ac:spMkLst>
        </pc:spChg>
        <pc:spChg chg="add del">
          <ac:chgData name="Muhammad Ali Azeem Bin Abdul Rahim" userId="235cdef2-db7e-4e9a-9091-70a9cfbf583b" providerId="ADAL" clId="{DA2CC9AA-3D51-4464-B7D5-F1C91260F62D}" dt="2024-02-01T15:50:07.456" v="1975" actId="22"/>
          <ac:spMkLst>
            <pc:docMk/>
            <pc:sldMk cId="4087908060" sldId="304"/>
            <ac:spMk id="6" creationId="{DC6BD4F9-02CD-24E2-7996-B88F3F445A29}"/>
          </ac:spMkLst>
        </pc:spChg>
        <pc:spChg chg="add del mod">
          <ac:chgData name="Muhammad Ali Azeem Bin Abdul Rahim" userId="235cdef2-db7e-4e9a-9091-70a9cfbf583b" providerId="ADAL" clId="{DA2CC9AA-3D51-4464-B7D5-F1C91260F62D}" dt="2024-02-01T15:53:03.824" v="2017" actId="478"/>
          <ac:spMkLst>
            <pc:docMk/>
            <pc:sldMk cId="4087908060" sldId="304"/>
            <ac:spMk id="10" creationId="{BACBE8B5-B6DF-8497-E37C-E39FC7816640}"/>
          </ac:spMkLst>
        </pc:spChg>
        <pc:picChg chg="add mod">
          <ac:chgData name="Muhammad Ali Azeem Bin Abdul Rahim" userId="235cdef2-db7e-4e9a-9091-70a9cfbf583b" providerId="ADAL" clId="{DA2CC9AA-3D51-4464-B7D5-F1C91260F62D}" dt="2024-02-01T15:55:16.572" v="2032" actId="1076"/>
          <ac:picMkLst>
            <pc:docMk/>
            <pc:sldMk cId="4087908060" sldId="304"/>
            <ac:picMk id="8" creationId="{2F9D794C-4391-0E75-A7BB-B041D52F1113}"/>
          </ac:picMkLst>
        </pc:picChg>
        <pc:picChg chg="add mod">
          <ac:chgData name="Muhammad Ali Azeem Bin Abdul Rahim" userId="235cdef2-db7e-4e9a-9091-70a9cfbf583b" providerId="ADAL" clId="{DA2CC9AA-3D51-4464-B7D5-F1C91260F62D}" dt="2024-02-01T15:55:27.311" v="2035" actId="1076"/>
          <ac:picMkLst>
            <pc:docMk/>
            <pc:sldMk cId="4087908060" sldId="304"/>
            <ac:picMk id="12" creationId="{B0BE9EBE-43D1-93B8-C616-406877E34303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15.817" v="2781"/>
          <ac:picMkLst>
            <pc:docMk/>
            <pc:sldMk cId="4087908060" sldId="304"/>
            <ac:picMk id="13" creationId="{0F2A42A5-1D4C-FA1C-1B57-270B20EDD0B2}"/>
          </ac:picMkLst>
        </pc:picChg>
        <pc:picChg chg="add del mod">
          <ac:chgData name="Muhammad Ali Azeem Bin Abdul Rahim" userId="235cdef2-db7e-4e9a-9091-70a9cfbf583b" providerId="ADAL" clId="{DA2CC9AA-3D51-4464-B7D5-F1C91260F62D}" dt="2024-02-01T15:55:09.676" v="2030" actId="21"/>
          <ac:picMkLst>
            <pc:docMk/>
            <pc:sldMk cId="4087908060" sldId="304"/>
            <ac:picMk id="14338" creationId="{38EF1386-8D82-2B90-F261-674C2D5C44A0}"/>
          </ac:picMkLst>
        </pc:picChg>
        <pc:picChg chg="add mod">
          <ac:chgData name="Muhammad Ali Azeem Bin Abdul Rahim" userId="235cdef2-db7e-4e9a-9091-70a9cfbf583b" providerId="ADAL" clId="{DA2CC9AA-3D51-4464-B7D5-F1C91260F62D}" dt="2024-02-01T15:55:18.442" v="2034" actId="1076"/>
          <ac:picMkLst>
            <pc:docMk/>
            <pc:sldMk cId="4087908060" sldId="304"/>
            <ac:picMk id="14340" creationId="{E16EB134-1A3F-2336-48D2-19F7B7293D72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18.810" v="2783"/>
        <pc:sldMkLst>
          <pc:docMk/>
          <pc:sldMk cId="1526341757" sldId="305"/>
        </pc:sldMkLst>
        <pc:spChg chg="del">
          <ac:chgData name="Muhammad Ali Azeem Bin Abdul Rahim" userId="235cdef2-db7e-4e9a-9091-70a9cfbf583b" providerId="ADAL" clId="{DA2CC9AA-3D51-4464-B7D5-F1C91260F62D}" dt="2024-02-01T16:08:33.151" v="2077" actId="478"/>
          <ac:spMkLst>
            <pc:docMk/>
            <pc:sldMk cId="1526341757" sldId="305"/>
            <ac:spMk id="2" creationId="{C425450F-5AFC-76A2-3DD8-122300148489}"/>
          </ac:spMkLst>
        </pc:spChg>
        <pc:picChg chg="add mod">
          <ac:chgData name="Muhammad Ali Azeem Bin Abdul Rahim" userId="235cdef2-db7e-4e9a-9091-70a9cfbf583b" providerId="ADAL" clId="{DA2CC9AA-3D51-4464-B7D5-F1C91260F62D}" dt="2024-02-01T16:41:18.810" v="2783"/>
          <ac:picMkLst>
            <pc:docMk/>
            <pc:sldMk cId="1526341757" sldId="305"/>
            <ac:picMk id="3" creationId="{C9A9052E-DCFF-AE3E-9EA7-CA9036D86CD7}"/>
          </ac:picMkLst>
        </pc:picChg>
        <pc:picChg chg="add mod">
          <ac:chgData name="Muhammad Ali Azeem Bin Abdul Rahim" userId="235cdef2-db7e-4e9a-9091-70a9cfbf583b" providerId="ADAL" clId="{DA2CC9AA-3D51-4464-B7D5-F1C91260F62D}" dt="2024-02-01T16:08:31.017" v="2076" actId="1076"/>
          <ac:picMkLst>
            <pc:docMk/>
            <pc:sldMk cId="1526341757" sldId="305"/>
            <ac:picMk id="16386" creationId="{6C51952B-37FD-E9E2-435B-3C480C655B3D}"/>
          </ac:picMkLst>
        </pc:picChg>
      </pc:sldChg>
      <pc:sldChg chg="addSp modSp new mod modAnim">
        <pc:chgData name="Muhammad Ali Azeem Bin Abdul Rahim" userId="235cdef2-db7e-4e9a-9091-70a9cfbf583b" providerId="ADAL" clId="{DA2CC9AA-3D51-4464-B7D5-F1C91260F62D}" dt="2024-02-01T16:09:30.065" v="2080" actId="27636"/>
        <pc:sldMkLst>
          <pc:docMk/>
          <pc:sldMk cId="1439277906" sldId="306"/>
        </pc:sldMkLst>
        <pc:spChg chg="mod">
          <ac:chgData name="Muhammad Ali Azeem Bin Abdul Rahim" userId="235cdef2-db7e-4e9a-9091-70a9cfbf583b" providerId="ADAL" clId="{DA2CC9AA-3D51-4464-B7D5-F1C91260F62D}" dt="2024-02-01T16:09:30.065" v="2080" actId="27636"/>
          <ac:spMkLst>
            <pc:docMk/>
            <pc:sldMk cId="1439277906" sldId="306"/>
            <ac:spMk id="2" creationId="{DDC8E0DA-AB85-1B65-CE9B-3400EA3D8300}"/>
          </ac:spMkLst>
        </pc:spChg>
        <pc:picChg chg="add mod">
          <ac:chgData name="Muhammad Ali Azeem Bin Abdul Rahim" userId="235cdef2-db7e-4e9a-9091-70a9cfbf583b" providerId="ADAL" clId="{DA2CC9AA-3D51-4464-B7D5-F1C91260F62D}" dt="2024-02-01T16:09:29.861" v="2079"/>
          <ac:picMkLst>
            <pc:docMk/>
            <pc:sldMk cId="1439277906" sldId="306"/>
            <ac:picMk id="3" creationId="{0084403F-7DA9-8039-91D1-82E7A4CE79BB}"/>
          </ac:picMkLst>
        </pc:picChg>
      </pc:sldChg>
      <pc:sldChg chg="addSp delSp modSp new mod ord">
        <pc:chgData name="Muhammad Ali Azeem Bin Abdul Rahim" userId="235cdef2-db7e-4e9a-9091-70a9cfbf583b" providerId="ADAL" clId="{DA2CC9AA-3D51-4464-B7D5-F1C91260F62D}" dt="2024-02-01T16:41:20.075" v="2784"/>
        <pc:sldMkLst>
          <pc:docMk/>
          <pc:sldMk cId="1390785582" sldId="307"/>
        </pc:sldMkLst>
        <pc:spChg chg="del">
          <ac:chgData name="Muhammad Ali Azeem Bin Abdul Rahim" userId="235cdef2-db7e-4e9a-9091-70a9cfbf583b" providerId="ADAL" clId="{DA2CC9AA-3D51-4464-B7D5-F1C91260F62D}" dt="2024-02-01T16:13:41.305" v="2089" actId="478"/>
          <ac:spMkLst>
            <pc:docMk/>
            <pc:sldMk cId="1390785582" sldId="307"/>
            <ac:spMk id="2" creationId="{4A9E0B47-B958-BC5B-7172-A4364919DF96}"/>
          </ac:spMkLst>
        </pc:spChg>
        <pc:picChg chg="add mod">
          <ac:chgData name="Muhammad Ali Azeem Bin Abdul Rahim" userId="235cdef2-db7e-4e9a-9091-70a9cfbf583b" providerId="ADAL" clId="{DA2CC9AA-3D51-4464-B7D5-F1C91260F62D}" dt="2024-02-01T16:10:17.407" v="2084" actId="1076"/>
          <ac:picMkLst>
            <pc:docMk/>
            <pc:sldMk cId="1390785582" sldId="307"/>
            <ac:picMk id="4" creationId="{861F63C6-9DA7-0770-8D49-84D2752002CA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20.075" v="2784"/>
          <ac:picMkLst>
            <pc:docMk/>
            <pc:sldMk cId="1390785582" sldId="307"/>
            <ac:picMk id="5" creationId="{D10B69C4-0FD2-4E88-327E-97015D4E1FBE}"/>
          </ac:picMkLst>
        </pc:picChg>
        <pc:picChg chg="add mod">
          <ac:chgData name="Muhammad Ali Azeem Bin Abdul Rahim" userId="235cdef2-db7e-4e9a-9091-70a9cfbf583b" providerId="ADAL" clId="{DA2CC9AA-3D51-4464-B7D5-F1C91260F62D}" dt="2024-02-01T16:13:34.276" v="2088" actId="1076"/>
          <ac:picMkLst>
            <pc:docMk/>
            <pc:sldMk cId="1390785582" sldId="307"/>
            <ac:picMk id="17410" creationId="{92CDABB9-9027-204D-92DB-4265C35AF564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23.505" v="2786"/>
        <pc:sldMkLst>
          <pc:docMk/>
          <pc:sldMk cId="3065308489" sldId="308"/>
        </pc:sldMkLst>
        <pc:spChg chg="del">
          <ac:chgData name="Muhammad Ali Azeem Bin Abdul Rahim" userId="235cdef2-db7e-4e9a-9091-70a9cfbf583b" providerId="ADAL" clId="{DA2CC9AA-3D51-4464-B7D5-F1C91260F62D}" dt="2024-02-01T16:18:18.793" v="2153" actId="478"/>
          <ac:spMkLst>
            <pc:docMk/>
            <pc:sldMk cId="3065308489" sldId="308"/>
            <ac:spMk id="2" creationId="{C4101061-EC09-CA1A-261B-ED49D4695CD1}"/>
          </ac:spMkLst>
        </pc:spChg>
        <pc:picChg chg="add mod">
          <ac:chgData name="Muhammad Ali Azeem Bin Abdul Rahim" userId="235cdef2-db7e-4e9a-9091-70a9cfbf583b" providerId="ADAL" clId="{DA2CC9AA-3D51-4464-B7D5-F1C91260F62D}" dt="2024-02-01T16:16:24.628" v="2144" actId="1076"/>
          <ac:picMkLst>
            <pc:docMk/>
            <pc:sldMk cId="3065308489" sldId="308"/>
            <ac:picMk id="4" creationId="{5EECC9F6-B6B7-E9AD-334D-403F9CFEC8E2}"/>
          </ac:picMkLst>
        </pc:picChg>
        <pc:picChg chg="add mod">
          <ac:chgData name="Muhammad Ali Azeem Bin Abdul Rahim" userId="235cdef2-db7e-4e9a-9091-70a9cfbf583b" providerId="ADAL" clId="{DA2CC9AA-3D51-4464-B7D5-F1C91260F62D}" dt="2024-02-01T16:16:47.165" v="2148" actId="1076"/>
          <ac:picMkLst>
            <pc:docMk/>
            <pc:sldMk cId="3065308489" sldId="308"/>
            <ac:picMk id="6" creationId="{E8E1C31D-D702-FFF2-EEDD-0FC78AE0BBB5}"/>
          </ac:picMkLst>
        </pc:picChg>
        <pc:picChg chg="add mod">
          <ac:chgData name="Muhammad Ali Azeem Bin Abdul Rahim" userId="235cdef2-db7e-4e9a-9091-70a9cfbf583b" providerId="ADAL" clId="{DA2CC9AA-3D51-4464-B7D5-F1C91260F62D}" dt="2024-02-01T16:41:23.505" v="2786"/>
          <ac:picMkLst>
            <pc:docMk/>
            <pc:sldMk cId="3065308489" sldId="308"/>
            <ac:picMk id="7" creationId="{A59876D5-13E8-1D35-433F-EBE02F48EBF7}"/>
          </ac:picMkLst>
        </pc:picChg>
      </pc:sldChg>
      <pc:sldChg chg="addSp delSp modSp new mod">
        <pc:chgData name="Muhammad Ali Azeem Bin Abdul Rahim" userId="235cdef2-db7e-4e9a-9091-70a9cfbf583b" providerId="ADAL" clId="{DA2CC9AA-3D51-4464-B7D5-F1C91260F62D}" dt="2024-02-01T16:41:24.720" v="2787"/>
        <pc:sldMkLst>
          <pc:docMk/>
          <pc:sldMk cId="4024671439" sldId="309"/>
        </pc:sldMkLst>
        <pc:spChg chg="del mod">
          <ac:chgData name="Muhammad Ali Azeem Bin Abdul Rahim" userId="235cdef2-db7e-4e9a-9091-70a9cfbf583b" providerId="ADAL" clId="{DA2CC9AA-3D51-4464-B7D5-F1C91260F62D}" dt="2024-02-01T16:19:47.852" v="2158" actId="478"/>
          <ac:spMkLst>
            <pc:docMk/>
            <pc:sldMk cId="4024671439" sldId="309"/>
            <ac:spMk id="2" creationId="{76DB9321-1C68-BFC0-6D05-B337E9CB5654}"/>
          </ac:spMkLst>
        </pc:spChg>
        <pc:spChg chg="add mod">
          <ac:chgData name="Muhammad Ali Azeem Bin Abdul Rahim" userId="235cdef2-db7e-4e9a-9091-70a9cfbf583b" providerId="ADAL" clId="{DA2CC9AA-3D51-4464-B7D5-F1C91260F62D}" dt="2024-02-01T16:16:58.447" v="2152" actId="27636"/>
          <ac:spMkLst>
            <pc:docMk/>
            <pc:sldMk cId="4024671439" sldId="309"/>
            <ac:spMk id="3" creationId="{7B281245-90A7-1CD3-C47B-4665D5AE66BC}"/>
          </ac:spMkLst>
        </pc:spChg>
        <pc:spChg chg="add mod">
          <ac:chgData name="Muhammad Ali Azeem Bin Abdul Rahim" userId="235cdef2-db7e-4e9a-9091-70a9cfbf583b" providerId="ADAL" clId="{DA2CC9AA-3D51-4464-B7D5-F1C91260F62D}" dt="2024-02-01T16:20:26.916" v="2182" actId="1076"/>
          <ac:spMkLst>
            <pc:docMk/>
            <pc:sldMk cId="4024671439" sldId="309"/>
            <ac:spMk id="4" creationId="{76108A0D-D15C-7919-10A5-137BBD74C901}"/>
          </ac:spMkLst>
        </pc:spChg>
        <pc:picChg chg="add mod">
          <ac:chgData name="Muhammad Ali Azeem Bin Abdul Rahim" userId="235cdef2-db7e-4e9a-9091-70a9cfbf583b" providerId="ADAL" clId="{DA2CC9AA-3D51-4464-B7D5-F1C91260F62D}" dt="2024-02-01T16:41:24.720" v="2787"/>
          <ac:picMkLst>
            <pc:docMk/>
            <pc:sldMk cId="4024671439" sldId="309"/>
            <ac:picMk id="5" creationId="{67F2D0B1-9C7E-33C0-72B6-4E8FFCF05851}"/>
          </ac:picMkLst>
        </pc:picChg>
        <pc:picChg chg="add mod">
          <ac:chgData name="Muhammad Ali Azeem Bin Abdul Rahim" userId="235cdef2-db7e-4e9a-9091-70a9cfbf583b" providerId="ADAL" clId="{DA2CC9AA-3D51-4464-B7D5-F1C91260F62D}" dt="2024-02-01T16:19:59.305" v="2159" actId="1076"/>
          <ac:picMkLst>
            <pc:docMk/>
            <pc:sldMk cId="4024671439" sldId="309"/>
            <ac:picMk id="18436" creationId="{30D41A50-911A-531E-0514-5251591A31F3}"/>
          </ac:picMkLst>
        </pc:picChg>
      </pc:sldChg>
      <pc:sldChg chg="addSp modSp new mod modAnim">
        <pc:chgData name="Muhammad Ali Azeem Bin Abdul Rahim" userId="235cdef2-db7e-4e9a-9091-70a9cfbf583b" providerId="ADAL" clId="{DA2CC9AA-3D51-4464-B7D5-F1C91260F62D}" dt="2024-02-01T16:41:25.860" v="2788"/>
        <pc:sldMkLst>
          <pc:docMk/>
          <pc:sldMk cId="2899934860" sldId="310"/>
        </pc:sldMkLst>
        <pc:spChg chg="mod">
          <ac:chgData name="Muhammad Ali Azeem Bin Abdul Rahim" userId="235cdef2-db7e-4e9a-9091-70a9cfbf583b" providerId="ADAL" clId="{DA2CC9AA-3D51-4464-B7D5-F1C91260F62D}" dt="2024-02-01T16:23:27.540" v="2221" actId="1076"/>
          <ac:spMkLst>
            <pc:docMk/>
            <pc:sldMk cId="2899934860" sldId="310"/>
            <ac:spMk id="2" creationId="{CEEB9A4D-B475-DCB0-072B-BE587D479A57}"/>
          </ac:spMkLst>
        </pc:spChg>
        <pc:picChg chg="add mod">
          <ac:chgData name="Muhammad Ali Azeem Bin Abdul Rahim" userId="235cdef2-db7e-4e9a-9091-70a9cfbf583b" providerId="ADAL" clId="{DA2CC9AA-3D51-4464-B7D5-F1C91260F62D}" dt="2024-02-01T16:41:25.860" v="2788"/>
          <ac:picMkLst>
            <pc:docMk/>
            <pc:sldMk cId="2899934860" sldId="310"/>
            <ac:picMk id="3" creationId="{CB7C5C83-D624-9ABD-0F67-6C02C6E2EEEC}"/>
          </ac:picMkLst>
        </pc:picChg>
      </pc:sldChg>
      <pc:sldChg chg="addSp modSp new add del mod">
        <pc:chgData name="Muhammad Ali Azeem Bin Abdul Rahim" userId="235cdef2-db7e-4e9a-9091-70a9cfbf583b" providerId="ADAL" clId="{DA2CC9AA-3D51-4464-B7D5-F1C91260F62D}" dt="2024-02-01T16:50:44.021" v="2836" actId="20577"/>
        <pc:sldMkLst>
          <pc:docMk/>
          <pc:sldMk cId="906770921" sldId="311"/>
        </pc:sldMkLst>
        <pc:spChg chg="mod">
          <ac:chgData name="Muhammad Ali Azeem Bin Abdul Rahim" userId="235cdef2-db7e-4e9a-9091-70a9cfbf583b" providerId="ADAL" clId="{DA2CC9AA-3D51-4464-B7D5-F1C91260F62D}" dt="2024-02-01T16:25:15.538" v="2279" actId="20577"/>
          <ac:spMkLst>
            <pc:docMk/>
            <pc:sldMk cId="906770921" sldId="311"/>
            <ac:spMk id="2" creationId="{3B7FE56B-FE45-DBAF-1CB7-4DC25069250E}"/>
          </ac:spMkLst>
        </pc:spChg>
        <pc:spChg chg="add mod">
          <ac:chgData name="Muhammad Ali Azeem Bin Abdul Rahim" userId="235cdef2-db7e-4e9a-9091-70a9cfbf583b" providerId="ADAL" clId="{DA2CC9AA-3D51-4464-B7D5-F1C91260F62D}" dt="2024-02-01T16:50:44.021" v="2836" actId="20577"/>
          <ac:spMkLst>
            <pc:docMk/>
            <pc:sldMk cId="906770921" sldId="311"/>
            <ac:spMk id="3" creationId="{87D743F4-8184-4353-3BDD-52E4B9047C33}"/>
          </ac:spMkLst>
        </pc:spChg>
        <pc:picChg chg="add mod">
          <ac:chgData name="Muhammad Ali Azeem Bin Abdul Rahim" userId="235cdef2-db7e-4e9a-9091-70a9cfbf583b" providerId="ADAL" clId="{DA2CC9AA-3D51-4464-B7D5-F1C91260F62D}" dt="2024-02-01T16:41:29.447" v="2790"/>
          <ac:picMkLst>
            <pc:docMk/>
            <pc:sldMk cId="906770921" sldId="311"/>
            <ac:picMk id="4" creationId="{5754D33E-94E2-4E51-2D60-EA114F48C50E}"/>
          </ac:picMkLst>
        </pc:picChg>
      </pc:sldChg>
      <pc:sldMasterChg chg="del delSldLayout">
        <pc:chgData name="Muhammad Ali Azeem Bin Abdul Rahim" userId="235cdef2-db7e-4e9a-9091-70a9cfbf583b" providerId="ADAL" clId="{DA2CC9AA-3D51-4464-B7D5-F1C91260F62D}" dt="2024-02-01T16:41:41.806" v="2816" actId="47"/>
        <pc:sldMasterMkLst>
          <pc:docMk/>
          <pc:sldMasterMk cId="0" sldId="2147483661"/>
        </pc:sldMasterMkLst>
        <pc:sldLayoutChg chg="del">
          <pc:chgData name="Muhammad Ali Azeem Bin Abdul Rahim" userId="235cdef2-db7e-4e9a-9091-70a9cfbf583b" providerId="ADAL" clId="{DA2CC9AA-3D51-4464-B7D5-F1C91260F62D}" dt="2024-02-01T16:41:41.806" v="2816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e96fd5876e_0_4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e96fd5876e_0_4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f_uwKZIAeM0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1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colab.research.google.com/drive/1lkiA-pLayzo8a-KoDAsQ8_kZiIqADxCZ?usp=shar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0p0o5cmgLdE?start=10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tpmy-my.sharepoint.com/:f:/g/personal/prince_21001508_utp_edu_my/Em1ZY79eBPxMqWwAEhTjEVYBjdFE-jn-vXT186Nlfo1qng?e=c410D8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silviueftimiedev.web.app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ocs.google.com/spreadsheets/d/19FeIRuXJx9UT93clUlzz1NoXdboyWKnovnHMDtdCS48/copy#gid=159501326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32829" y="1604668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7;p15">
            <a:extLst>
              <a:ext uri="{FF2B5EF4-FFF2-40B4-BE49-F238E27FC236}">
                <a16:creationId xmlns:a16="http://schemas.microsoft.com/office/drawing/2014/main" id="{142FC18E-769E-684A-15A9-EB02DD53C91F}"/>
              </a:ext>
            </a:extLst>
          </p:cNvPr>
          <p:cNvSpPr txBox="1">
            <a:spLocks/>
          </p:cNvSpPr>
          <p:nvPr/>
        </p:nvSpPr>
        <p:spPr>
          <a:xfrm>
            <a:off x="6555474" y="4940938"/>
            <a:ext cx="2638566" cy="40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sz="800" dirty="0"/>
              <a:t>Prepared By: Muhammad Ali Azeem bin Abdul Rahim</a:t>
            </a:r>
          </a:p>
        </p:txBody>
      </p:sp>
      <p:pic>
        <p:nvPicPr>
          <p:cNvPr id="4" name="Picture 3" descr="A logo with green and black letters&#10;&#10;Description automatically generated">
            <a:extLst>
              <a:ext uri="{FF2B5EF4-FFF2-40B4-BE49-F238E27FC236}">
                <a16:creationId xmlns:a16="http://schemas.microsoft.com/office/drawing/2014/main" id="{1589A6FF-1A2E-BA36-40CC-84FD39EF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620" y="3272983"/>
            <a:ext cx="1394757" cy="1394757"/>
          </a:xfrm>
          <a:prstGeom prst="rect">
            <a:avLst/>
          </a:prstGeom>
        </p:spPr>
      </p:pic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94B86BFB-88C4-D78B-8706-B0FFE135C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15" y="272021"/>
            <a:ext cx="1023607" cy="426503"/>
          </a:xfrm>
          <a:prstGeom prst="rect">
            <a:avLst/>
          </a:prstGeom>
        </p:spPr>
      </p:pic>
      <p:pic>
        <p:nvPicPr>
          <p:cNvPr id="8" name="Picture 7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685C18AF-4F5C-3447-FE07-291C336F0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34" y="341747"/>
            <a:ext cx="1658275" cy="287049"/>
          </a:xfrm>
          <a:prstGeom prst="rect">
            <a:avLst/>
          </a:prstGeom>
        </p:spPr>
      </p:pic>
      <p:pic>
        <p:nvPicPr>
          <p:cNvPr id="10" name="Picture 9" descr="A logo with blue and green colors&#10;&#10;Description automatically generated">
            <a:extLst>
              <a:ext uri="{FF2B5EF4-FFF2-40B4-BE49-F238E27FC236}">
                <a16:creationId xmlns:a16="http://schemas.microsoft.com/office/drawing/2014/main" id="{3C7336B6-51D1-5BE1-95DE-E83B083AD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7322" y="56923"/>
            <a:ext cx="837674" cy="837674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D1AF7627-C7F1-72B9-DE32-5F7BFD342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870" y="303420"/>
            <a:ext cx="617042" cy="336013"/>
          </a:xfrm>
          <a:prstGeom prst="rect">
            <a:avLst/>
          </a:prstGeom>
        </p:spPr>
      </p:pic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804939EE-9871-E6DC-03F4-5C1DAABEE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2244" y="1048162"/>
            <a:ext cx="922546" cy="352699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E1C91E5A-63B1-4D38-10FC-C704F3FEB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8735" y="321627"/>
            <a:ext cx="740779" cy="270823"/>
          </a:xfrm>
          <a:prstGeom prst="rect">
            <a:avLst/>
          </a:prstGeom>
        </p:spPr>
      </p:pic>
      <p:pic>
        <p:nvPicPr>
          <p:cNvPr id="20" name="Picture 19" descr="A logo with text on it&#10;&#10;Description automatically generated">
            <a:extLst>
              <a:ext uri="{FF2B5EF4-FFF2-40B4-BE49-F238E27FC236}">
                <a16:creationId xmlns:a16="http://schemas.microsoft.com/office/drawing/2014/main" id="{F1F028F3-B145-CE2E-A9FF-98EF06AEF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4998" y="846912"/>
            <a:ext cx="1077358" cy="845726"/>
          </a:xfrm>
          <a:prstGeom prst="rect">
            <a:avLst/>
          </a:prstGeom>
        </p:spPr>
      </p:pic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26A7967-33D2-FC1C-1D41-6A57FC2D69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513" y="996563"/>
            <a:ext cx="1434211" cy="498375"/>
          </a:xfrm>
          <a:prstGeom prst="rect">
            <a:avLst/>
          </a:prstGeom>
        </p:spPr>
      </p:pic>
      <p:pic>
        <p:nvPicPr>
          <p:cNvPr id="24" name="Picture 23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BD6182C6-6911-B8BA-CC12-0D869A63D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8164" y="1048162"/>
            <a:ext cx="1099744" cy="352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32;p18">
            <a:extLst>
              <a:ext uri="{FF2B5EF4-FFF2-40B4-BE49-F238E27FC236}">
                <a16:creationId xmlns:a16="http://schemas.microsoft.com/office/drawing/2014/main" id="{1880A099-7D88-9091-6572-8143D36D1C5D}"/>
              </a:ext>
            </a:extLst>
          </p:cNvPr>
          <p:cNvGrpSpPr/>
          <p:nvPr/>
        </p:nvGrpSpPr>
        <p:grpSpPr>
          <a:xfrm>
            <a:off x="2443348" y="123121"/>
            <a:ext cx="4725888" cy="650100"/>
            <a:chOff x="3961063" y="2234725"/>
            <a:chExt cx="4725888" cy="650100"/>
          </a:xfrm>
        </p:grpSpPr>
        <p:sp>
          <p:nvSpPr>
            <p:cNvPr id="10" name="Google Shape;433;p18">
              <a:extLst>
                <a:ext uri="{FF2B5EF4-FFF2-40B4-BE49-F238E27FC236}">
                  <a16:creationId xmlns:a16="http://schemas.microsoft.com/office/drawing/2014/main" id="{D860717A-9603-D919-FAD9-815EA133F6A6}"/>
                </a:ext>
              </a:extLst>
            </p:cNvPr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4;p18">
              <a:extLst>
                <a:ext uri="{FF2B5EF4-FFF2-40B4-BE49-F238E27FC236}">
                  <a16:creationId xmlns:a16="http://schemas.microsoft.com/office/drawing/2014/main" id="{D0F5BE7A-D212-E419-AFD0-2351C5AE6D6E}"/>
                </a:ext>
              </a:extLst>
            </p:cNvPr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35;p18">
            <a:extLst>
              <a:ext uri="{FF2B5EF4-FFF2-40B4-BE49-F238E27FC236}">
                <a16:creationId xmlns:a16="http://schemas.microsoft.com/office/drawing/2014/main" id="{F31A73D9-22ED-8927-0AD3-FF7C01BAE9F6}"/>
              </a:ext>
            </a:extLst>
          </p:cNvPr>
          <p:cNvGrpSpPr/>
          <p:nvPr/>
        </p:nvGrpSpPr>
        <p:grpSpPr>
          <a:xfrm>
            <a:off x="2617282" y="282271"/>
            <a:ext cx="4399426" cy="331806"/>
            <a:chOff x="4134997" y="2393875"/>
            <a:chExt cx="4399426" cy="331806"/>
          </a:xfrm>
        </p:grpSpPr>
        <p:sp>
          <p:nvSpPr>
            <p:cNvPr id="13" name="Google Shape;436;p18">
              <a:extLst>
                <a:ext uri="{FF2B5EF4-FFF2-40B4-BE49-F238E27FC236}">
                  <a16:creationId xmlns:a16="http://schemas.microsoft.com/office/drawing/2014/main" id="{2E45EA85-46FD-2121-D017-93AA80AD4329}"/>
                </a:ext>
              </a:extLst>
            </p:cNvPr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Predict pandemic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437;p18">
              <a:extLst>
                <a:ext uri="{FF2B5EF4-FFF2-40B4-BE49-F238E27FC236}">
                  <a16:creationId xmlns:a16="http://schemas.microsoft.com/office/drawing/2014/main" id="{A2E00239-9051-C008-AA20-F088C78C4B05}"/>
                </a:ext>
              </a:extLst>
            </p:cNvPr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Solve Real-World Mysteries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E9235EC-F5B9-AF2E-CFFA-94E17F56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55" y="932377"/>
            <a:ext cx="6019028" cy="3818739"/>
          </a:xfrm>
          <a:prstGeom prst="rect">
            <a:avLst/>
          </a:prstGeom>
        </p:spPr>
      </p:pic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C0A5CB4-5FA0-B94C-FF98-E3502B34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4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26;p18">
            <a:extLst>
              <a:ext uri="{FF2B5EF4-FFF2-40B4-BE49-F238E27FC236}">
                <a16:creationId xmlns:a16="http://schemas.microsoft.com/office/drawing/2014/main" id="{03EBBFAB-0A54-47B8-CCE8-FE3A6A3C5263}"/>
              </a:ext>
            </a:extLst>
          </p:cNvPr>
          <p:cNvGrpSpPr/>
          <p:nvPr/>
        </p:nvGrpSpPr>
        <p:grpSpPr>
          <a:xfrm>
            <a:off x="2367933" y="164737"/>
            <a:ext cx="4725888" cy="650100"/>
            <a:chOff x="3961063" y="3237875"/>
            <a:chExt cx="4725888" cy="650100"/>
          </a:xfrm>
        </p:grpSpPr>
        <p:sp>
          <p:nvSpPr>
            <p:cNvPr id="4" name="Google Shape;427;p18">
              <a:extLst>
                <a:ext uri="{FF2B5EF4-FFF2-40B4-BE49-F238E27FC236}">
                  <a16:creationId xmlns:a16="http://schemas.microsoft.com/office/drawing/2014/main" id="{1D786329-0250-118C-43CC-A066D12C6635}"/>
                </a:ext>
              </a:extLst>
            </p:cNvPr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8;p18">
              <a:extLst>
                <a:ext uri="{FF2B5EF4-FFF2-40B4-BE49-F238E27FC236}">
                  <a16:creationId xmlns:a16="http://schemas.microsoft.com/office/drawing/2014/main" id="{8958E120-9A84-D6F5-7C4A-CC07E86C9B94}"/>
                </a:ext>
              </a:extLst>
            </p:cNvPr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29;p18">
            <a:extLst>
              <a:ext uri="{FF2B5EF4-FFF2-40B4-BE49-F238E27FC236}">
                <a16:creationId xmlns:a16="http://schemas.microsoft.com/office/drawing/2014/main" id="{02B76AF7-6BC5-EB6F-357F-1C78EE476C0F}"/>
              </a:ext>
            </a:extLst>
          </p:cNvPr>
          <p:cNvGrpSpPr/>
          <p:nvPr/>
        </p:nvGrpSpPr>
        <p:grpSpPr>
          <a:xfrm>
            <a:off x="2529150" y="323886"/>
            <a:ext cx="4412143" cy="331801"/>
            <a:chOff x="4122280" y="3397024"/>
            <a:chExt cx="4412143" cy="331801"/>
          </a:xfrm>
        </p:grpSpPr>
        <p:sp>
          <p:nvSpPr>
            <p:cNvPr id="7" name="Google Shape;430;p18">
              <a:extLst>
                <a:ext uri="{FF2B5EF4-FFF2-40B4-BE49-F238E27FC236}">
                  <a16:creationId xmlns:a16="http://schemas.microsoft.com/office/drawing/2014/main" id="{AFB36DED-B146-1811-DBB2-6C5098C5187A}"/>
                </a:ext>
              </a:extLst>
            </p:cNvPr>
            <p:cNvSpPr txBox="1"/>
            <p:nvPr/>
          </p:nvSpPr>
          <p:spPr>
            <a:xfrm>
              <a:off x="6252280" y="3397024"/>
              <a:ext cx="22821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Create everything that you’ve ever dream of !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431;p18">
              <a:extLst>
                <a:ext uri="{FF2B5EF4-FFF2-40B4-BE49-F238E27FC236}">
                  <a16:creationId xmlns:a16="http://schemas.microsoft.com/office/drawing/2014/main" id="{D6E8943E-F554-AD5A-A6A0-B7524F8278D6}"/>
                </a:ext>
              </a:extLst>
            </p:cNvPr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Unleash Tech Superpower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A4CAFDB-0F65-6E8A-76B7-460FDE3C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4" y="1556528"/>
            <a:ext cx="8458069" cy="3263085"/>
          </a:xfrm>
          <a:prstGeom prst="rect">
            <a:avLst/>
          </a:prstGeom>
        </p:spPr>
      </p:pic>
      <p:pic>
        <p:nvPicPr>
          <p:cNvPr id="6146" name="Picture 2" descr="GPT-4 Arrives: What's Changed and What's on the Horizon for AI?">
            <a:extLst>
              <a:ext uri="{FF2B5EF4-FFF2-40B4-BE49-F238E27FC236}">
                <a16:creationId xmlns:a16="http://schemas.microsoft.com/office/drawing/2014/main" id="{B51B5D85-67CA-D3E4-02F6-937ED506E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40" y="2183015"/>
            <a:ext cx="3370263" cy="176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D825825-ADAF-9F0A-F3F4-F5E029B8E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7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39;p18">
            <a:extLst>
              <a:ext uri="{FF2B5EF4-FFF2-40B4-BE49-F238E27FC236}">
                <a16:creationId xmlns:a16="http://schemas.microsoft.com/office/drawing/2014/main" id="{3C534AC6-EDD9-8C2C-8EB9-0B2AB68E7C28}"/>
              </a:ext>
            </a:extLst>
          </p:cNvPr>
          <p:cNvGrpSpPr/>
          <p:nvPr/>
        </p:nvGrpSpPr>
        <p:grpSpPr>
          <a:xfrm>
            <a:off x="2377360" y="159219"/>
            <a:ext cx="4725888" cy="650100"/>
            <a:chOff x="3961063" y="4241025"/>
            <a:chExt cx="4725888" cy="650100"/>
          </a:xfrm>
        </p:grpSpPr>
        <p:sp>
          <p:nvSpPr>
            <p:cNvPr id="4" name="Google Shape;440;p18">
              <a:extLst>
                <a:ext uri="{FF2B5EF4-FFF2-40B4-BE49-F238E27FC236}">
                  <a16:creationId xmlns:a16="http://schemas.microsoft.com/office/drawing/2014/main" id="{CDE22B26-F3E7-C5B2-6BC5-7640C076EEF8}"/>
                </a:ext>
              </a:extLst>
            </p:cNvPr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1;p18">
              <a:extLst>
                <a:ext uri="{FF2B5EF4-FFF2-40B4-BE49-F238E27FC236}">
                  <a16:creationId xmlns:a16="http://schemas.microsoft.com/office/drawing/2014/main" id="{F132624C-3404-A328-4294-853B40A643D1}"/>
                </a:ext>
              </a:extLst>
            </p:cNvPr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42;p18">
            <a:extLst>
              <a:ext uri="{FF2B5EF4-FFF2-40B4-BE49-F238E27FC236}">
                <a16:creationId xmlns:a16="http://schemas.microsoft.com/office/drawing/2014/main" id="{D76D8370-864E-34E9-70AB-0E038D3FC522}"/>
              </a:ext>
            </a:extLst>
          </p:cNvPr>
          <p:cNvGrpSpPr/>
          <p:nvPr/>
        </p:nvGrpSpPr>
        <p:grpSpPr>
          <a:xfrm>
            <a:off x="2538577" y="318361"/>
            <a:ext cx="4412143" cy="331809"/>
            <a:chOff x="4122280" y="4400167"/>
            <a:chExt cx="4412143" cy="331809"/>
          </a:xfrm>
        </p:grpSpPr>
        <p:sp>
          <p:nvSpPr>
            <p:cNvPr id="7" name="Google Shape;443;p18">
              <a:extLst>
                <a:ext uri="{FF2B5EF4-FFF2-40B4-BE49-F238E27FC236}">
                  <a16:creationId xmlns:a16="http://schemas.microsoft.com/office/drawing/2014/main" id="{169766EC-60A6-07BE-0DA5-97783B2B0F63}"/>
                </a:ext>
              </a:extLst>
            </p:cNvPr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Predict the next big style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444;p18">
              <a:extLst>
                <a:ext uri="{FF2B5EF4-FFF2-40B4-BE49-F238E27FC236}">
                  <a16:creationId xmlns:a16="http://schemas.microsoft.com/office/drawing/2014/main" id="{2CD3B720-E5F1-6DA8-6E7B-DB247B303DC3}"/>
                </a:ext>
              </a:extLst>
            </p:cNvPr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 with Your Passion</a:t>
              </a:r>
            </a:p>
          </p:txBody>
        </p:sp>
      </p:grpSp>
      <p:pic>
        <p:nvPicPr>
          <p:cNvPr id="9" name="Picture 2" descr="Japan's virus-hit apparel makers try AI to find next trendy colors and  designs - The Japan Times">
            <a:extLst>
              <a:ext uri="{FF2B5EF4-FFF2-40B4-BE49-F238E27FC236}">
                <a16:creationId xmlns:a16="http://schemas.microsoft.com/office/drawing/2014/main" id="{DEC9C070-432D-EBB1-A29D-F6277FC67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08" y="968461"/>
            <a:ext cx="4700555" cy="366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3621F08-EDE0-9F26-0F83-A463229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6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4A40-8DD2-6832-CFCD-7ECB6CAA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 on the demand of Data Scientist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1B681-6140-96DA-BB43-8227A3F4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5" y="961031"/>
            <a:ext cx="3340549" cy="200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9E3ABA-8A77-E909-18D3-F562DB396AE7}"/>
              </a:ext>
            </a:extLst>
          </p:cNvPr>
          <p:cNvSpPr txBox="1"/>
          <p:nvPr/>
        </p:nvSpPr>
        <p:spPr>
          <a:xfrm>
            <a:off x="336645" y="2990858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</a:t>
            </a:r>
            <a:r>
              <a:rPr lang="en-US" dirty="0" err="1"/>
              <a:t>SalaryExplorer</a:t>
            </a:r>
            <a:endParaRPr lang="en-US" dirty="0"/>
          </a:p>
        </p:txBody>
      </p:sp>
      <p:pic>
        <p:nvPicPr>
          <p:cNvPr id="7170" name="Picture 2" descr="Malaysia Data Center Colocation Market Supply &amp; Demand Analysis 2024-2029:  A $1.23 Billion Market by 2029, Growing at a CAGR of 27.97%">
            <a:extLst>
              <a:ext uri="{FF2B5EF4-FFF2-40B4-BE49-F238E27FC236}">
                <a16:creationId xmlns:a16="http://schemas.microsoft.com/office/drawing/2014/main" id="{C44DE0F7-2623-8CCF-B6C2-297464D5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55" y="3086670"/>
            <a:ext cx="2857500" cy="190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A9D1A1-F82D-E1A8-A201-D1656415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48" y="1228298"/>
            <a:ext cx="3340549" cy="2783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645BF8B-4910-E547-FF73-2A68B409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59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Machine Learning</a:t>
            </a:r>
            <a:endParaRPr dirty="0"/>
          </a:p>
        </p:txBody>
      </p:sp>
      <p:grpSp>
        <p:nvGrpSpPr>
          <p:cNvPr id="1186" name="Google Shape;1186;p29"/>
          <p:cNvGrpSpPr/>
          <p:nvPr/>
        </p:nvGrpSpPr>
        <p:grpSpPr>
          <a:xfrm>
            <a:off x="-50042" y="1461042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B70A86-D025-9242-0121-6C7C933D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55" y="1158008"/>
            <a:ext cx="5728822" cy="2358365"/>
          </a:xfrm>
          <a:prstGeom prst="rect">
            <a:avLst/>
          </a:prstGeom>
        </p:spPr>
      </p:pic>
      <p:sp>
        <p:nvSpPr>
          <p:cNvPr id="4" name="Google Shape;313;p16">
            <a:extLst>
              <a:ext uri="{FF2B5EF4-FFF2-40B4-BE49-F238E27FC236}">
                <a16:creationId xmlns:a16="http://schemas.microsoft.com/office/drawing/2014/main" id="{9F112A0C-EA5C-8F7D-52F8-C6740956F18A}"/>
              </a:ext>
            </a:extLst>
          </p:cNvPr>
          <p:cNvSpPr/>
          <p:nvPr/>
        </p:nvSpPr>
        <p:spPr>
          <a:xfrm>
            <a:off x="280116" y="311822"/>
            <a:ext cx="596100" cy="59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8194" name="Picture 2" descr="Machine Learning (ML) - Dataedo Data Cartoons">
            <a:extLst>
              <a:ext uri="{FF2B5EF4-FFF2-40B4-BE49-F238E27FC236}">
                <a16:creationId xmlns:a16="http://schemas.microsoft.com/office/drawing/2014/main" id="{43C6D71E-B0CB-642D-D725-C5A7FD47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88" y="3563934"/>
            <a:ext cx="1583500" cy="153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0BC4B28-FB84-C0AD-715C-4A5881957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9030-603B-15F6-6B10-A278ADE7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32C0-9AC0-E0AA-653B-008EC9F66FD8}"/>
              </a:ext>
            </a:extLst>
          </p:cNvPr>
          <p:cNvSpPr txBox="1"/>
          <p:nvPr/>
        </p:nvSpPr>
        <p:spPr>
          <a:xfrm>
            <a:off x="2286000" y="231099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https://www.youtube.com/watch?v=f_uwKZIAeM0&amp;ab_channel=OxfordSparks</a:t>
            </a:r>
          </a:p>
        </p:txBody>
      </p:sp>
      <p:pic>
        <p:nvPicPr>
          <p:cNvPr id="5" name="Online Media 4" title="What is Machine Learning?">
            <a:hlinkClick r:id="" action="ppaction://media"/>
            <a:extLst>
              <a:ext uri="{FF2B5EF4-FFF2-40B4-BE49-F238E27FC236}">
                <a16:creationId xmlns:a16="http://schemas.microsoft.com/office/drawing/2014/main" id="{861BDF7C-BFD7-6BEB-126F-B9AC8A6E2A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5E1E5-6129-D3B4-3BDB-12CE0047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D81C890-A52A-8532-CDA6-E0526C4F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63"/>
            <a:ext cx="9144000" cy="4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197B7AD-ADE3-0D59-40F2-F89768203733}"/>
              </a:ext>
            </a:extLst>
          </p:cNvPr>
          <p:cNvSpPr/>
          <p:nvPr/>
        </p:nvSpPr>
        <p:spPr>
          <a:xfrm>
            <a:off x="81887" y="2160896"/>
            <a:ext cx="2529385" cy="3102591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78A3CF-8DEB-94C8-2B9F-E03396F5E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4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 of Machine Learning 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685800" y="2187643"/>
            <a:ext cx="3343200" cy="1416891"/>
            <a:chOff x="685800" y="2130493"/>
            <a:chExt cx="3343200" cy="1416891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85800" y="2130493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685800" y="2413984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Definition: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Supervised learning uses labeled data for training machine learning models.</a:t>
              </a:r>
            </a:p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Labeled Data: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Input data comes with pre-assigned output labels.</a:t>
              </a:r>
            </a:p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Objective: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The goal is to find a mapping function.</a:t>
              </a:r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24620" y="2158037"/>
            <a:ext cx="3343204" cy="1488799"/>
            <a:chOff x="5114996" y="2302076"/>
            <a:chExt cx="3343204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Unsupervised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Definition: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Unsupervised learning finds patterns in unlabeled data.</a:t>
              </a:r>
            </a:p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Objective: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It seeks to discover the inherent structure and patterns.</a:t>
              </a:r>
            </a:p>
            <a:p>
              <a:pPr algn="l">
                <a:buFont typeface="+mj-lt"/>
                <a:buAutoNum type="arabicPeriod"/>
              </a:pP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Characteristics: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No predefined output labels; the model discovers patterns on its own.</a:t>
              </a: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303;p16">
            <a:extLst>
              <a:ext uri="{FF2B5EF4-FFF2-40B4-BE49-F238E27FC236}">
                <a16:creationId xmlns:a16="http://schemas.microsoft.com/office/drawing/2014/main" id="{47727EC4-7379-F76D-7E7A-29330692B5AD}"/>
              </a:ext>
            </a:extLst>
          </p:cNvPr>
          <p:cNvSpPr/>
          <p:nvPr/>
        </p:nvSpPr>
        <p:spPr>
          <a:xfrm>
            <a:off x="295637" y="169700"/>
            <a:ext cx="596100" cy="59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3BB00BA-75D9-0332-9F5E-70D3E37E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upervised Machine learning - Javatpoint">
            <a:extLst>
              <a:ext uri="{FF2B5EF4-FFF2-40B4-BE49-F238E27FC236}">
                <a16:creationId xmlns:a16="http://schemas.microsoft.com/office/drawing/2014/main" id="{0FDC9719-0B11-8452-DF52-70502E87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5" y="715369"/>
            <a:ext cx="7649570" cy="382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0DDF859-6F1E-740D-70DF-BAE7E67D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8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55B3-7B26-DCF7-CD01-962D2F88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050DE2F-6C33-DB3C-13D0-255F9658C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95263"/>
            <a:ext cx="89058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E86FD43-666F-9954-775F-E1F3E40D0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 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027913"/>
            <a:ext cx="2653489" cy="759941"/>
            <a:chOff x="3297249" y="1027913"/>
            <a:chExt cx="2653489" cy="759941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grpSp>
          <p:nvGrpSpPr>
            <p:cNvPr id="238" name="Google Shape;238;p16"/>
            <p:cNvGrpSpPr/>
            <p:nvPr/>
          </p:nvGrpSpPr>
          <p:grpSpPr>
            <a:xfrm>
              <a:off x="3969538" y="1027913"/>
              <a:ext cx="1981200" cy="759941"/>
              <a:chOff x="3969538" y="1108675"/>
              <a:chExt cx="1981200" cy="759941"/>
            </a:xfrm>
          </p:grpSpPr>
          <p:sp>
            <p:nvSpPr>
              <p:cNvPr id="239" name="Google Shape;239;p16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World of Data!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0" name="Google Shape;240;p16"/>
              <p:cNvSpPr txBox="1"/>
              <p:nvPr/>
            </p:nvSpPr>
            <p:spPr>
              <a:xfrm>
                <a:off x="3969538" y="1536816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How big data skills became a new superpower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027913"/>
            <a:ext cx="2662572" cy="821356"/>
            <a:chOff x="6033350" y="1027913"/>
            <a:chExt cx="2662572" cy="821356"/>
          </a:xfrm>
        </p:grpSpPr>
        <p:grpSp>
          <p:nvGrpSpPr>
            <p:cNvPr id="300" name="Google Shape;300;p16"/>
            <p:cNvGrpSpPr/>
            <p:nvPr/>
          </p:nvGrpSpPr>
          <p:grpSpPr>
            <a:xfrm>
              <a:off x="6705627" y="1027913"/>
              <a:ext cx="1990295" cy="821356"/>
              <a:chOff x="6053052" y="700371"/>
              <a:chExt cx="1990295" cy="821356"/>
            </a:xfrm>
          </p:grpSpPr>
          <p:sp>
            <p:nvSpPr>
              <p:cNvPr id="301" name="Google Shape;301;p16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ML type 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2" name="Google Shape;302;p16"/>
              <p:cNvSpPr txBox="1"/>
              <p:nvPr/>
            </p:nvSpPr>
            <p:spPr>
              <a:xfrm>
                <a:off x="6062147" y="1189927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Supervised and Unsupervised ML model differences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02860"/>
            <a:ext cx="2653505" cy="782562"/>
            <a:chOff x="3297248" y="2502860"/>
            <a:chExt cx="2653505" cy="782562"/>
          </a:xfrm>
        </p:grpSpPr>
        <p:grpSp>
          <p:nvGrpSpPr>
            <p:cNvPr id="305" name="Google Shape;305;p16"/>
            <p:cNvGrpSpPr/>
            <p:nvPr/>
          </p:nvGrpSpPr>
          <p:grpSpPr>
            <a:xfrm>
              <a:off x="3969538" y="2502860"/>
              <a:ext cx="1981215" cy="782562"/>
              <a:chOff x="3581350" y="1153913"/>
              <a:chExt cx="1981215" cy="782562"/>
            </a:xfrm>
          </p:grpSpPr>
          <p:sp>
            <p:nvSpPr>
              <p:cNvPr id="306" name="Google Shape;306;p16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Science 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" name="Google Shape;307;p16"/>
              <p:cNvSpPr txBox="1"/>
              <p:nvPr/>
            </p:nvSpPr>
            <p:spPr>
              <a:xfrm>
                <a:off x="3581350" y="1604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Practicality and key features that drive the modern world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3977808"/>
            <a:ext cx="2653504" cy="673400"/>
            <a:chOff x="3297248" y="3977808"/>
            <a:chExt cx="2653504" cy="673400"/>
          </a:xfrm>
        </p:grpSpPr>
        <p:grpSp>
          <p:nvGrpSpPr>
            <p:cNvPr id="310" name="Google Shape;310;p16"/>
            <p:cNvGrpSpPr/>
            <p:nvPr/>
          </p:nvGrpSpPr>
          <p:grpSpPr>
            <a:xfrm>
              <a:off x="3969548" y="3977808"/>
              <a:ext cx="1981204" cy="673400"/>
              <a:chOff x="3581360" y="2254821"/>
              <a:chExt cx="1981204" cy="673400"/>
            </a:xfrm>
          </p:grpSpPr>
          <p:sp>
            <p:nvSpPr>
              <p:cNvPr id="311" name="Google Shape;311;p16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Introduction </a:t>
                </a: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 ML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2" name="Google Shape;312;p1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To grasp the concept of machine learning 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50" y="2501790"/>
            <a:ext cx="2653515" cy="798685"/>
            <a:chOff x="6033350" y="2501790"/>
            <a:chExt cx="2653515" cy="798685"/>
          </a:xfrm>
        </p:grpSpPr>
        <p:grpSp>
          <p:nvGrpSpPr>
            <p:cNvPr id="315" name="Google Shape;315;p16"/>
            <p:cNvGrpSpPr/>
            <p:nvPr/>
          </p:nvGrpSpPr>
          <p:grpSpPr>
            <a:xfrm>
              <a:off x="6702948" y="2501790"/>
              <a:ext cx="1983917" cy="798685"/>
              <a:chOff x="6702948" y="2628879"/>
              <a:chExt cx="1983917" cy="798685"/>
            </a:xfrm>
          </p:grpSpPr>
          <p:sp>
            <p:nvSpPr>
              <p:cNvPr id="316" name="Google Shape;316;p16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ML algorithm 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7" name="Google Shape;317;p16"/>
              <p:cNvSpPr txBox="1"/>
              <p:nvPr/>
            </p:nvSpPr>
            <p:spPr>
              <a:xfrm>
                <a:off x="6702948" y="309576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Exposure on simple yet effective ML model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3977817"/>
            <a:ext cx="2662572" cy="796535"/>
            <a:chOff x="6033350" y="3977817"/>
            <a:chExt cx="2662572" cy="796535"/>
          </a:xfrm>
        </p:grpSpPr>
        <p:grpSp>
          <p:nvGrpSpPr>
            <p:cNvPr id="320" name="Google Shape;320;p16"/>
            <p:cNvGrpSpPr/>
            <p:nvPr/>
          </p:nvGrpSpPr>
          <p:grpSpPr>
            <a:xfrm>
              <a:off x="6705627" y="3977817"/>
              <a:ext cx="1990295" cy="796535"/>
              <a:chOff x="6705627" y="4058579"/>
              <a:chExt cx="1990295" cy="796535"/>
            </a:xfrm>
          </p:grpSpPr>
          <p:sp>
            <p:nvSpPr>
              <p:cNvPr id="321" name="Google Shape;321;p16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ML Evaluation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2" name="Google Shape;322;p16"/>
              <p:cNvSpPr txBox="1"/>
              <p:nvPr/>
            </p:nvSpPr>
            <p:spPr>
              <a:xfrm>
                <a:off x="6714722" y="4523314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How do we evaluate the effectiveness of the model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D3E4622-51F5-A989-B8E0-8148F554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54550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minimoss — Botanist's Window 🌱 Twitter | Instagram | Print...">
            <a:extLst>
              <a:ext uri="{FF2B5EF4-FFF2-40B4-BE49-F238E27FC236}">
                <a16:creationId xmlns:a16="http://schemas.microsoft.com/office/drawing/2014/main" id="{E16EB134-1A3F-2336-48D2-19F7B7293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56" y="-455738"/>
            <a:ext cx="9250656" cy="60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D794C-4391-0E75-A7BB-B041D52F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8454"/>
            <a:ext cx="3857389" cy="1999649"/>
          </a:xfrm>
          <a:prstGeom prst="rect">
            <a:avLst/>
          </a:prstGeom>
        </p:spPr>
      </p:pic>
      <p:pic>
        <p:nvPicPr>
          <p:cNvPr id="12" name="Graphic 11" descr="Link with solid fill">
            <a:hlinkClick r:id="rId4"/>
            <a:extLst>
              <a:ext uri="{FF2B5EF4-FFF2-40B4-BE49-F238E27FC236}">
                <a16:creationId xmlns:a16="http://schemas.microsoft.com/office/drawing/2014/main" id="{B0BE9EBE-43D1-93B8-C616-406877E34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1800" y="1174604"/>
            <a:ext cx="914400" cy="914400"/>
          </a:xfrm>
          <a:prstGeom prst="rect">
            <a:avLst/>
          </a:prstGeom>
        </p:spPr>
      </p:pic>
      <p:pic>
        <p:nvPicPr>
          <p:cNvPr id="13" name="Picture 1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F2A42A5-1D4C-FA1C-1B57-270B20EDD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0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6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1790" name="Google Shape;1790;p36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791" name="Google Shape;1791;p36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avLst/>
                <a:gdLst/>
                <a:ahLst/>
                <a:cxnLst/>
                <a:rect l="l" t="t" r="r" b="b"/>
                <a:pathLst>
                  <a:path w="5188" h="10209" extrusionOk="0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6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8018" extrusionOk="0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6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avLst/>
                <a:gdLst/>
                <a:ahLst/>
                <a:cxnLst/>
                <a:rect l="l" t="t" r="r" b="b"/>
                <a:pathLst>
                  <a:path w="4253" h="11067" extrusionOk="0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avLst/>
                <a:gdLst/>
                <a:ahLst/>
                <a:cxnLst/>
                <a:rect l="l" t="t" r="r" b="b"/>
                <a:pathLst>
                  <a:path w="20263" h="9991" extrusionOk="0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avLst/>
                <a:gdLst/>
                <a:ahLst/>
                <a:cxnLst/>
                <a:rect l="l" t="t" r="r" b="b"/>
                <a:pathLst>
                  <a:path w="23631" h="13590" extrusionOk="0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avLst/>
                <a:gdLst/>
                <a:ahLst/>
                <a:cxnLst/>
                <a:rect l="l" t="t" r="r" b="b"/>
                <a:pathLst>
                  <a:path w="16881" h="6072" extrusionOk="0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avLst/>
                <a:gdLst/>
                <a:ahLst/>
                <a:cxnLst/>
                <a:rect l="l" t="t" r="r" b="b"/>
                <a:pathLst>
                  <a:path w="45699" h="36170" extrusionOk="0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6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avLst/>
                <a:gdLst/>
                <a:ahLst/>
                <a:cxnLst/>
                <a:rect l="l" t="t" r="r" b="b"/>
                <a:pathLst>
                  <a:path w="38079" h="28562" extrusionOk="0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6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avLst/>
                <a:gdLst/>
                <a:ahLst/>
                <a:cxnLst/>
                <a:rect l="l" t="t" r="r" b="b"/>
                <a:pathLst>
                  <a:path w="35031" h="26462" extrusionOk="0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1756" extrusionOk="0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755" extrusionOk="0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1602" extrusionOk="0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avLst/>
                <a:gdLst/>
                <a:ahLst/>
                <a:cxnLst/>
                <a:rect l="l" t="t" r="r" b="b"/>
                <a:pathLst>
                  <a:path w="12463" h="1846" extrusionOk="0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6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avLst/>
                <a:gdLst/>
                <a:ahLst/>
                <a:cxnLst/>
                <a:rect l="l" t="t" r="r" b="b"/>
                <a:pathLst>
                  <a:path w="6366" h="4586" extrusionOk="0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6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avLst/>
                <a:gdLst/>
                <a:ahLst/>
                <a:cxnLst/>
                <a:rect l="l" t="t" r="r" b="b"/>
                <a:pathLst>
                  <a:path w="7007" h="2895" extrusionOk="0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6162" extrusionOk="0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6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6" extrusionOk="0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805" extrusionOk="0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6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6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793" extrusionOk="0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4240" extrusionOk="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avLst/>
                <a:gdLst/>
                <a:ahLst/>
                <a:cxnLst/>
                <a:rect l="l" t="t" r="r" b="b"/>
                <a:pathLst>
                  <a:path w="17522" h="14884" extrusionOk="0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663" extrusionOk="0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6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1141" extrusionOk="0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895" extrusionOk="0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1372" extrusionOk="0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2" extrusionOk="0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1051" extrusionOk="0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6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1051" extrusionOk="0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6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1231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avLst/>
                <a:gdLst/>
                <a:ahLst/>
                <a:cxnLst/>
                <a:rect l="l" t="t" r="r" b="b"/>
                <a:pathLst>
                  <a:path w="23414" h="1974" extrusionOk="0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6" name="Google Shape;1826;p36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8" name="Google Shape;1828;p36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9" name="Google Shape;1829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of ML Algorithm: K- nearest neighbour</a:t>
            </a:r>
            <a:endParaRPr dirty="0"/>
          </a:p>
        </p:txBody>
      </p:sp>
      <p:grpSp>
        <p:nvGrpSpPr>
          <p:cNvPr id="1830" name="Google Shape;1830;p36"/>
          <p:cNvGrpSpPr/>
          <p:nvPr/>
        </p:nvGrpSpPr>
        <p:grpSpPr>
          <a:xfrm>
            <a:off x="512991" y="2525153"/>
            <a:ext cx="2079180" cy="1211061"/>
            <a:chOff x="457200" y="959300"/>
            <a:chExt cx="2079180" cy="1211061"/>
          </a:xfrm>
        </p:grpSpPr>
        <p:sp>
          <p:nvSpPr>
            <p:cNvPr id="1831" name="Google Shape;1831;p36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Approach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2" name="Google Shape;1832;p36"/>
            <p:cNvSpPr txBox="1"/>
            <p:nvPr/>
          </p:nvSpPr>
          <p:spPr>
            <a:xfrm>
              <a:off x="475380" y="1687361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It works based on the principle of</a:t>
              </a:r>
              <a:r>
                <a:rPr lang="en-US" sz="1200" b="0" i="0" dirty="0">
                  <a:solidFill>
                    <a:schemeClr val="accent5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proximity</a:t>
              </a:r>
              <a:r>
                <a:rPr lang="en-US" sz="12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, where an instance is classified or predicted by the majority class or average of its k-nearest neighbors</a:t>
              </a:r>
              <a:endPara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cxnSp>
        <p:nvCxnSpPr>
          <p:cNvPr id="1849" name="Google Shape;1849;p36"/>
          <p:cNvCxnSpPr>
            <a:stCxn id="1828" idx="3"/>
            <a:endCxn id="1826" idx="2"/>
          </p:cNvCxnSpPr>
          <p:nvPr/>
        </p:nvCxnSpPr>
        <p:spPr>
          <a:xfrm rot="10800000" flipH="1">
            <a:off x="2518200" y="2879375"/>
            <a:ext cx="1386300" cy="5013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318;p16">
            <a:extLst>
              <a:ext uri="{FF2B5EF4-FFF2-40B4-BE49-F238E27FC236}">
                <a16:creationId xmlns:a16="http://schemas.microsoft.com/office/drawing/2014/main" id="{73ED972D-FFD2-6698-4730-771864B63AC5}"/>
              </a:ext>
            </a:extLst>
          </p:cNvPr>
          <p:cNvSpPr/>
          <p:nvPr/>
        </p:nvSpPr>
        <p:spPr>
          <a:xfrm>
            <a:off x="159150" y="203457"/>
            <a:ext cx="596100" cy="59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5362" name="Picture 2" descr="K-Nearest Neighbor(KNN) Algorithm for Machine Learning - Javatpoint">
            <a:extLst>
              <a:ext uri="{FF2B5EF4-FFF2-40B4-BE49-F238E27FC236}">
                <a16:creationId xmlns:a16="http://schemas.microsoft.com/office/drawing/2014/main" id="{FA0673CA-9E13-A31E-D988-4F7C0C30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22" y="1539189"/>
            <a:ext cx="3206623" cy="25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10C6D72-D543-6B31-9721-21C750EB8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K-Nearest Neighbor. A complete explanation of K-NN | by Antony Christopher  | The Startup | Medium">
            <a:extLst>
              <a:ext uri="{FF2B5EF4-FFF2-40B4-BE49-F238E27FC236}">
                <a16:creationId xmlns:a16="http://schemas.microsoft.com/office/drawing/2014/main" id="{6C51952B-37FD-E9E2-435B-3C480C65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0"/>
            <a:ext cx="5276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9A9052E-DCFF-AE3E-9EA7-CA9036D8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4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F63C6-9DA7-0770-8D49-84D27520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82875"/>
            <a:ext cx="5971510" cy="3634624"/>
          </a:xfrm>
          <a:prstGeom prst="rect">
            <a:avLst/>
          </a:prstGeom>
        </p:spPr>
      </p:pic>
      <p:pic>
        <p:nvPicPr>
          <p:cNvPr id="17410" name="Picture 2" descr="K nearest neighbors: Choosing k - YouTube">
            <a:extLst>
              <a:ext uri="{FF2B5EF4-FFF2-40B4-BE49-F238E27FC236}">
                <a16:creationId xmlns:a16="http://schemas.microsoft.com/office/drawing/2014/main" id="{92CDABB9-9027-204D-92DB-4265C35A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69" y="1797050"/>
            <a:ext cx="3330222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10B69C4-0FD2-4E88-327E-97015D4E1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E0DA-AB85-1B65-CE9B-3400EA3D8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Online Media 2" title="K Nearest Neighbors | Intuitive explained | Machine Learning Basics">
            <a:hlinkClick r:id="" action="ppaction://media"/>
            <a:extLst>
              <a:ext uri="{FF2B5EF4-FFF2-40B4-BE49-F238E27FC236}">
                <a16:creationId xmlns:a16="http://schemas.microsoft.com/office/drawing/2014/main" id="{0084403F-7DA9-8039-91D1-82E7A4CE79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" y="0"/>
            <a:ext cx="9104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Evaluating the model</a:t>
            </a:r>
            <a:endParaRPr dirty="0"/>
          </a:p>
        </p:txBody>
      </p:sp>
      <p:grpSp>
        <p:nvGrpSpPr>
          <p:cNvPr id="493" name="Google Shape;493;p19"/>
          <p:cNvGrpSpPr/>
          <p:nvPr/>
        </p:nvGrpSpPr>
        <p:grpSpPr>
          <a:xfrm>
            <a:off x="1106965" y="984985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FE486A-D7EF-9652-DE2B-FA0FF61C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927886"/>
            <a:ext cx="4804885" cy="186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034B3-42D4-E6D1-3612-7D4EA673B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800" y="2885453"/>
            <a:ext cx="5205899" cy="1597892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3DB0012-F417-A30A-BABD-20397019E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CC9F6-B6B7-E9AD-334D-403F9CFEC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46048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1C31D-D702-FFF2-EEDD-0FC78AE0B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95" y="1041400"/>
            <a:ext cx="4028058" cy="3448050"/>
          </a:xfrm>
          <a:prstGeom prst="rect">
            <a:avLst/>
          </a:prstGeom>
        </p:spPr>
      </p:pic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9876D5-13E8-1D35-433F-EBE02F48E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8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30D41A50-911A-531E-0514-5251591A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50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08A0D-D15C-7919-10A5-137BBD74C901}"/>
              </a:ext>
            </a:extLst>
          </p:cNvPr>
          <p:cNvSpPr txBox="1"/>
          <p:nvPr/>
        </p:nvSpPr>
        <p:spPr>
          <a:xfrm>
            <a:off x="8001000" y="614681"/>
            <a:ext cx="457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Confusion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Matrix</a:t>
            </a:r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7F2D0B1-9C7E-33C0-72B6-4E8FFCF0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9A4D-B475-DCB0-072B-BE587D47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6050"/>
            <a:ext cx="8229600" cy="371400"/>
          </a:xfrm>
        </p:spPr>
        <p:txBody>
          <a:bodyPr>
            <a:noAutofit/>
          </a:bodyPr>
          <a:lstStyle/>
          <a:p>
            <a:r>
              <a:rPr lang="en-US" sz="8000" dirty="0"/>
              <a:t>NO FREE LUNCH 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CB7C5C83-D624-9ABD-0F67-6C02C6E2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</a:t>
            </a:r>
            <a:r>
              <a:rPr lang="en" dirty="0"/>
              <a:t> free lunch theorem</a:t>
            </a:r>
            <a:endParaRPr dirty="0"/>
          </a:p>
        </p:txBody>
      </p:sp>
      <p:grpSp>
        <p:nvGrpSpPr>
          <p:cNvPr id="2338" name="Google Shape;2338;p45"/>
          <p:cNvGrpSpPr/>
          <p:nvPr/>
        </p:nvGrpSpPr>
        <p:grpSpPr>
          <a:xfrm>
            <a:off x="457200" y="1240353"/>
            <a:ext cx="2904005" cy="2684408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27877E-F24B-1AB6-35B2-8D91F8B2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778" y="996878"/>
            <a:ext cx="5072841" cy="3516168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CC4E96D-22C7-F54E-F97E-74B3A8235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7;p16">
            <a:extLst>
              <a:ext uri="{FF2B5EF4-FFF2-40B4-BE49-F238E27FC236}">
                <a16:creationId xmlns:a16="http://schemas.microsoft.com/office/drawing/2014/main" id="{E6E6BA14-A1D9-A435-BCB2-D3B930FBCA35}"/>
              </a:ext>
            </a:extLst>
          </p:cNvPr>
          <p:cNvSpPr/>
          <p:nvPr/>
        </p:nvSpPr>
        <p:spPr>
          <a:xfrm>
            <a:off x="44532" y="40800"/>
            <a:ext cx="596100" cy="59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4" name="Picture 6" descr="Tim O'Reilly quote: Who has the data has the power.">
            <a:extLst>
              <a:ext uri="{FF2B5EF4-FFF2-40B4-BE49-F238E27FC236}">
                <a16:creationId xmlns:a16="http://schemas.microsoft.com/office/drawing/2014/main" id="{93638D66-4919-7B1F-ADAC-235FC07AF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882555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D80D50A-4883-D438-7030-5A684199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7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E56B-FE45-DBAF-1CB7-4DC25069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743F4-8184-4353-3BDD-52E4B9047C33}"/>
              </a:ext>
            </a:extLst>
          </p:cNvPr>
          <p:cNvSpPr txBox="1"/>
          <p:nvPr/>
        </p:nvSpPr>
        <p:spPr>
          <a:xfrm>
            <a:off x="927100" y="1454150"/>
            <a:ext cx="7810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#1 </a:t>
            </a:r>
            <a:r>
              <a:rPr lang="en-US" dirty="0">
                <a:hlinkClick r:id="rId2"/>
              </a:rPr>
              <a:t>Teachable Machine</a:t>
            </a:r>
            <a:r>
              <a:rPr lang="en-US" dirty="0"/>
              <a:t> : </a:t>
            </a:r>
          </a:p>
          <a:p>
            <a:r>
              <a:rPr lang="en-US" dirty="0"/>
              <a:t>Using the images </a:t>
            </a:r>
            <a:r>
              <a:rPr lang="en-US" dirty="0">
                <a:hlinkClick r:id="rId3"/>
              </a:rPr>
              <a:t>provided</a:t>
            </a:r>
            <a:r>
              <a:rPr lang="en-US" dirty="0"/>
              <a:t>, train your computer to recognize 4 type of animal( must be different)</a:t>
            </a:r>
          </a:p>
          <a:p>
            <a:r>
              <a:rPr lang="en-US" dirty="0"/>
              <a:t>#2 </a:t>
            </a:r>
            <a:r>
              <a:rPr lang="en-US" dirty="0">
                <a:hlinkClick r:id="rId4"/>
              </a:rPr>
              <a:t>Rock Paper Scissor </a:t>
            </a:r>
            <a:endParaRPr lang="en-US" dirty="0"/>
          </a:p>
          <a:p>
            <a:r>
              <a:rPr lang="en-US" dirty="0"/>
              <a:t># Quiz session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754D33E-94E2-4E51-2D60-EA114F48C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7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FA6B-1881-AEB5-DD5D-5971F49B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is inevitable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A0FC2-2B3A-F3FA-0FC3-25C776D91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300"/>
            <a:ext cx="6237027" cy="3115200"/>
          </a:xfrm>
          <a:prstGeom prst="rect">
            <a:avLst/>
          </a:prstGeom>
        </p:spPr>
      </p:pic>
      <p:pic>
        <p:nvPicPr>
          <p:cNvPr id="1026" name="Picture 2" descr="What is Big Data? | Big data infographic, Big data, Big data technologies">
            <a:extLst>
              <a:ext uri="{FF2B5EF4-FFF2-40B4-BE49-F238E27FC236}">
                <a16:creationId xmlns:a16="http://schemas.microsoft.com/office/drawing/2014/main" id="{B769ACDF-C978-6313-7716-B51ADD3CC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8" y="72789"/>
            <a:ext cx="3635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87AC78C-91E2-0584-04F1-38E2AB099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What Is a Hacker? What Are the Types of Hackers? - Metatime">
            <a:extLst>
              <a:ext uri="{FF2B5EF4-FFF2-40B4-BE49-F238E27FC236}">
                <a16:creationId xmlns:a16="http://schemas.microsoft.com/office/drawing/2014/main" id="{D54719EE-6EA0-A6BF-6DBD-53F17C7D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22D1EA5-0DAF-C0DB-4E49-7CF5E0A70B6F}"/>
              </a:ext>
            </a:extLst>
          </p:cNvPr>
          <p:cNvSpPr txBox="1">
            <a:spLocks/>
          </p:cNvSpPr>
          <p:nvPr/>
        </p:nvSpPr>
        <p:spPr>
          <a:xfrm>
            <a:off x="254759" y="263378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 EXAMPLE OF DIGITAL DATA THAT YOU ENCOUNTER IN YOUR DAILY ROUTINE</a:t>
            </a:r>
          </a:p>
        </p:txBody>
      </p:sp>
      <p:pic>
        <p:nvPicPr>
          <p:cNvPr id="2050" name="Picture 2" descr="Everything You Need to Know About Social Media Algorithms | Sprout Social">
            <a:extLst>
              <a:ext uri="{FF2B5EF4-FFF2-40B4-BE49-F238E27FC236}">
                <a16:creationId xmlns:a16="http://schemas.microsoft.com/office/drawing/2014/main" id="{AB47A9BE-A02E-B944-A17D-EE9E69B9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587" y="3481695"/>
            <a:ext cx="2752544" cy="155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gangan Online | Perdagangan Dalam Talian | IFCM Malaysia">
            <a:extLst>
              <a:ext uri="{FF2B5EF4-FFF2-40B4-BE49-F238E27FC236}">
                <a16:creationId xmlns:a16="http://schemas.microsoft.com/office/drawing/2014/main" id="{099EB2E7-E603-C513-6B40-8F08E6D3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7" y="187742"/>
            <a:ext cx="3141780" cy="176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EACD464-4D37-2204-6BC3-5A5FFC00D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leash Your Potential with In-Demand Data Science Skills">
            <a:extLst>
              <a:ext uri="{FF2B5EF4-FFF2-40B4-BE49-F238E27FC236}">
                <a16:creationId xmlns:a16="http://schemas.microsoft.com/office/drawing/2014/main" id="{37A0E707-B58F-FFE5-4E2E-7BD00996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91" y="305121"/>
            <a:ext cx="6734283" cy="477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Google Shape;2060;p40"/>
          <p:cNvSpPr txBox="1">
            <a:spLocks noGrp="1"/>
          </p:cNvSpPr>
          <p:nvPr>
            <p:ph type="title"/>
          </p:nvPr>
        </p:nvSpPr>
        <p:spPr>
          <a:xfrm>
            <a:off x="457200" y="19661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 </a:t>
            </a:r>
            <a:endParaRPr dirty="0"/>
          </a:p>
        </p:txBody>
      </p:sp>
      <p:pic>
        <p:nvPicPr>
          <p:cNvPr id="2061" name="Google Shape;2061;p40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06468" y="782875"/>
            <a:ext cx="5479301" cy="3387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3" name="Google Shape;2063;p40"/>
          <p:cNvGrpSpPr/>
          <p:nvPr/>
        </p:nvGrpSpPr>
        <p:grpSpPr>
          <a:xfrm>
            <a:off x="718707" y="1557374"/>
            <a:ext cx="1857600" cy="2354488"/>
            <a:chOff x="3657525" y="1700087"/>
            <a:chExt cx="1857600" cy="2354488"/>
          </a:xfrm>
        </p:grpSpPr>
        <p:sp>
          <p:nvSpPr>
            <p:cNvPr id="2064" name="Google Shape;2064;p40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5" name="Google Shape;2065;p40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2066" name="Google Shape;2066;p40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4345" extrusionOk="0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0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17" h="1769" extrusionOk="0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0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15805" extrusionOk="0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0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2858" extrusionOk="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0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avLst/>
                <a:gdLst/>
                <a:ahLst/>
                <a:cxnLst/>
                <a:rect l="l" t="t" r="r" b="b"/>
                <a:pathLst>
                  <a:path w="41217" h="12334" extrusionOk="0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0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avLst/>
                <a:gdLst/>
                <a:ahLst/>
                <a:cxnLst/>
                <a:rect l="l" t="t" r="r" b="b"/>
                <a:pathLst>
                  <a:path w="37746" h="7954" extrusionOk="0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0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35748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0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avLst/>
                <a:gdLst/>
                <a:ahLst/>
                <a:cxnLst/>
                <a:rect l="l" t="t" r="r" b="b"/>
                <a:pathLst>
                  <a:path w="48671" h="36606" extrusionOk="0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0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avLst/>
                <a:gdLst/>
                <a:ahLst/>
                <a:cxnLst/>
                <a:rect l="l" t="t" r="r" b="b"/>
                <a:pathLst>
                  <a:path w="4484" h="4497" extrusionOk="0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0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0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0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0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3652" extrusionOk="0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0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0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3652" extrusionOk="0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0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avLst/>
                <a:gdLst/>
                <a:ahLst/>
                <a:cxnLst/>
                <a:rect l="l" t="t" r="r" b="b"/>
                <a:pathLst>
                  <a:path w="8365" h="12412" extrusionOk="0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0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8377" h="12425" extrusionOk="0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40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avLst/>
                <a:gdLst/>
                <a:ahLst/>
                <a:cxnLst/>
                <a:rect l="l" t="t" r="r" b="b"/>
                <a:pathLst>
                  <a:path w="19123" h="4919" extrusionOk="0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0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11772" h="1422" extrusionOk="0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0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avLst/>
                <a:gdLst/>
                <a:ahLst/>
                <a:cxnLst/>
                <a:rect l="l" t="t" r="r" b="b"/>
                <a:pathLst>
                  <a:path w="12847" h="5048" extrusionOk="0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avLst/>
                <a:gdLst/>
                <a:ahLst/>
                <a:cxnLst/>
                <a:rect l="l" t="t" r="r" b="b"/>
                <a:pathLst>
                  <a:path w="6238" h="6674" extrusionOk="0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avLst/>
                <a:gdLst/>
                <a:ahLst/>
                <a:cxnLst/>
                <a:rect l="l" t="t" r="r" b="b"/>
                <a:pathLst>
                  <a:path w="18713" h="5726" extrusionOk="0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7007" extrusionOk="0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6328" extrusionOk="0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4663" extrusionOk="0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0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0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0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0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0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7" extrusionOk="0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0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2857" extrusionOk="0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0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avLst/>
                <a:gdLst/>
                <a:ahLst/>
                <a:cxnLst/>
                <a:rect l="l" t="t" r="r" b="b"/>
                <a:pathLst>
                  <a:path w="16625" h="3472" extrusionOk="0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5956" extrusionOk="0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3971" extrusionOk="0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717" extrusionOk="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7" h="5956" extrusionOk="0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0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971" extrusionOk="0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0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0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avLst/>
                <a:gdLst/>
                <a:ahLst/>
                <a:cxnLst/>
                <a:rect l="l" t="t" r="r" b="b"/>
                <a:pathLst>
                  <a:path w="5956" h="5956" extrusionOk="0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0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3971" extrusionOk="0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0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1717" extrusionOk="0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" name="Google Shape;308;p16">
            <a:extLst>
              <a:ext uri="{FF2B5EF4-FFF2-40B4-BE49-F238E27FC236}">
                <a16:creationId xmlns:a16="http://schemas.microsoft.com/office/drawing/2014/main" id="{70066BC2-1AB9-17B9-3D77-6ECFC9C93051}"/>
              </a:ext>
            </a:extLst>
          </p:cNvPr>
          <p:cNvSpPr/>
          <p:nvPr/>
        </p:nvSpPr>
        <p:spPr>
          <a:xfrm>
            <a:off x="159150" y="112169"/>
            <a:ext cx="596100" cy="59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69DBB9-0154-3335-A4EA-BA6634447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853" y="676521"/>
            <a:ext cx="5630093" cy="1118713"/>
          </a:xfrm>
          <a:prstGeom prst="rect">
            <a:avLst/>
          </a:prstGeom>
        </p:spPr>
      </p:pic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E4CD937-97CC-1934-A99C-599EF84F0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F1B6941D-CDC6-F65E-28B9-A930108A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54" y="0"/>
            <a:ext cx="5758243" cy="463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70C9632-1E93-31D3-F119-DE2864471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00" y="4700085"/>
            <a:ext cx="488950" cy="4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Data Science will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Data Science???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It is not just about numbers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Unleash Creativity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4"/>
            <a:ext cx="4412143" cy="331801"/>
            <a:chOff x="4122280" y="3397024"/>
            <a:chExt cx="4412143" cy="331801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252280" y="3397024"/>
              <a:ext cx="22821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effectLst/>
                </a:rPr>
                <a:t>Data science is where technology meets magic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Unleash Tech Superpower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4134997" y="2393875"/>
            <a:ext cx="4399426" cy="331806"/>
            <a:chOff x="4134997" y="2393875"/>
            <a:chExt cx="4399426" cy="331806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</a:t>
              </a:r>
              <a:r>
                <a:rPr lang="en-US" dirty="0">
                  <a:effectLst/>
                </a:rPr>
                <a:t>olve real-world puzzles and problem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Solve Real-World Mysteries</a:t>
              </a: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effectLst/>
                </a:rPr>
                <a:t>it's a ticket to apply your interests in the real world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Connect with Your Passion</a:t>
              </a: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5F5C9D2-1226-78F2-1509-5007A4F2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4693735"/>
            <a:ext cx="48895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418;p18">
            <a:extLst>
              <a:ext uri="{FF2B5EF4-FFF2-40B4-BE49-F238E27FC236}">
                <a16:creationId xmlns:a16="http://schemas.microsoft.com/office/drawing/2014/main" id="{5AB1E904-3BD6-07EB-7263-AFADB89924B1}"/>
              </a:ext>
            </a:extLst>
          </p:cNvPr>
          <p:cNvGrpSpPr/>
          <p:nvPr/>
        </p:nvGrpSpPr>
        <p:grpSpPr>
          <a:xfrm>
            <a:off x="2209056" y="138066"/>
            <a:ext cx="4725888" cy="650100"/>
            <a:chOff x="3961063" y="1231575"/>
            <a:chExt cx="4725888" cy="650100"/>
          </a:xfrm>
        </p:grpSpPr>
        <p:sp>
          <p:nvSpPr>
            <p:cNvPr id="11" name="Google Shape;419;p18">
              <a:extLst>
                <a:ext uri="{FF2B5EF4-FFF2-40B4-BE49-F238E27FC236}">
                  <a16:creationId xmlns:a16="http://schemas.microsoft.com/office/drawing/2014/main" id="{7836C707-0ABC-7D8F-3F85-E5867D32073C}"/>
                </a:ext>
              </a:extLst>
            </p:cNvPr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0;p18">
              <a:extLst>
                <a:ext uri="{FF2B5EF4-FFF2-40B4-BE49-F238E27FC236}">
                  <a16:creationId xmlns:a16="http://schemas.microsoft.com/office/drawing/2014/main" id="{FC9BF175-BE30-85F4-3E94-ECDD57B48D73}"/>
                </a:ext>
              </a:extLst>
            </p:cNvPr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421;p18">
            <a:extLst>
              <a:ext uri="{FF2B5EF4-FFF2-40B4-BE49-F238E27FC236}">
                <a16:creationId xmlns:a16="http://schemas.microsoft.com/office/drawing/2014/main" id="{83878DFB-848A-99FB-7748-6081A51CB6CF}"/>
              </a:ext>
            </a:extLst>
          </p:cNvPr>
          <p:cNvGrpSpPr/>
          <p:nvPr/>
        </p:nvGrpSpPr>
        <p:grpSpPr>
          <a:xfrm>
            <a:off x="2370273" y="297216"/>
            <a:ext cx="4412143" cy="331813"/>
            <a:chOff x="4122280" y="1390725"/>
            <a:chExt cx="4412143" cy="331813"/>
          </a:xfrm>
        </p:grpSpPr>
        <p:sp>
          <p:nvSpPr>
            <p:cNvPr id="14" name="Google Shape;422;p18">
              <a:extLst>
                <a:ext uri="{FF2B5EF4-FFF2-40B4-BE49-F238E27FC236}">
                  <a16:creationId xmlns:a16="http://schemas.microsoft.com/office/drawing/2014/main" id="{197C659E-49F5-3B3B-1F79-6399037BB7D2}"/>
                </a:ext>
              </a:extLst>
            </p:cNvPr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Spotify Dashboard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423;p18">
              <a:extLst>
                <a:ext uri="{FF2B5EF4-FFF2-40B4-BE49-F238E27FC236}">
                  <a16:creationId xmlns:a16="http://schemas.microsoft.com/office/drawing/2014/main" id="{9D27A5DF-C152-00F2-F553-D345A16DBA68}"/>
                </a:ext>
              </a:extLst>
            </p:cNvPr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Unleash Creativity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6" name="Picture 2" descr="Power BI | Project | Spotify Dashboard">
            <a:extLst>
              <a:ext uri="{FF2B5EF4-FFF2-40B4-BE49-F238E27FC236}">
                <a16:creationId xmlns:a16="http://schemas.microsoft.com/office/drawing/2014/main" id="{64F62890-D52A-DD8C-7E41-2C90F985A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76" y="947329"/>
            <a:ext cx="6592479" cy="370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3965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1F5E65D0D1B4B914DB380111E8FFA" ma:contentTypeVersion="17" ma:contentTypeDescription="Create a new document." ma:contentTypeScope="" ma:versionID="e406e256a2c730fde326cf3770885a4c">
  <xsd:schema xmlns:xsd="http://www.w3.org/2001/XMLSchema" xmlns:xs="http://www.w3.org/2001/XMLSchema" xmlns:p="http://schemas.microsoft.com/office/2006/metadata/properties" xmlns:ns3="5da4f5da-ba71-45ed-acdb-b19b19884bc7" xmlns:ns4="c523bfb3-bcf0-4bfb-845c-890934dfa13d" targetNamespace="http://schemas.microsoft.com/office/2006/metadata/properties" ma:root="true" ma:fieldsID="ac289937d1a7465c89eeddb4ea40245e" ns3:_="" ns4:_="">
    <xsd:import namespace="5da4f5da-ba71-45ed-acdb-b19b19884bc7"/>
    <xsd:import namespace="c523bfb3-bcf0-4bfb-845c-890934dfa1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4f5da-ba71-45ed-acdb-b19b19884b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3bfb3-bcf0-4bfb-845c-890934dfa13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a4f5da-ba71-45ed-acdb-b19b19884bc7" xsi:nil="true"/>
  </documentManagement>
</p:properties>
</file>

<file path=customXml/itemProps1.xml><?xml version="1.0" encoding="utf-8"?>
<ds:datastoreItem xmlns:ds="http://schemas.openxmlformats.org/officeDocument/2006/customXml" ds:itemID="{B0CF471C-C879-4D82-8AA9-6275F1A12A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a4f5da-ba71-45ed-acdb-b19b19884bc7"/>
    <ds:schemaRef ds:uri="c523bfb3-bcf0-4bfb-845c-890934dfa1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CC3F5C-DA91-458D-8CF3-3C9B8B48EC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18BA12-56B1-42BB-A900-97F4579E258E}">
  <ds:schemaRefs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523bfb3-bcf0-4bfb-845c-890934dfa13d"/>
    <ds:schemaRef ds:uri="5da4f5da-ba71-45ed-acdb-b19b19884b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374</Words>
  <Application>Microsoft Office PowerPoint</Application>
  <PresentationFormat>On-screen Show (16:9)</PresentationFormat>
  <Paragraphs>75</Paragraphs>
  <Slides>30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Roboto</vt:lpstr>
      <vt:lpstr>Fira Sans Extra Condensed</vt:lpstr>
      <vt:lpstr>Fira Sans Extra Condensed SemiBold</vt:lpstr>
      <vt:lpstr>Arial</vt:lpstr>
      <vt:lpstr>Machine Learning Infographics by Slidesgo</vt:lpstr>
      <vt:lpstr>Machine Learning</vt:lpstr>
      <vt:lpstr>Outline </vt:lpstr>
      <vt:lpstr>PowerPoint Presentation</vt:lpstr>
      <vt:lpstr>Data is inevitable </vt:lpstr>
      <vt:lpstr>PowerPoint Presentation</vt:lpstr>
      <vt:lpstr>Data Science </vt:lpstr>
      <vt:lpstr>PowerPoint Presentation</vt:lpstr>
      <vt:lpstr>Why Data Science???</vt:lpstr>
      <vt:lpstr>PowerPoint Presentation</vt:lpstr>
      <vt:lpstr>PowerPoint Presentation</vt:lpstr>
      <vt:lpstr>PowerPoint Presentation</vt:lpstr>
      <vt:lpstr>PowerPoint Presentation</vt:lpstr>
      <vt:lpstr>Reflect on the demand of Data Scientist</vt:lpstr>
      <vt:lpstr>Introduction to Machine Learning</vt:lpstr>
      <vt:lpstr>PowerPoint Presentation</vt:lpstr>
      <vt:lpstr>PowerPoint Presentation</vt:lpstr>
      <vt:lpstr>Type of Machine Learning </vt:lpstr>
      <vt:lpstr>PowerPoint Presentation</vt:lpstr>
      <vt:lpstr>PowerPoint Presentation</vt:lpstr>
      <vt:lpstr>PowerPoint Presentation</vt:lpstr>
      <vt:lpstr>Example of ML Algorithm: K- nearest neighbour</vt:lpstr>
      <vt:lpstr>PowerPoint Presentation</vt:lpstr>
      <vt:lpstr>PowerPoint Presentation</vt:lpstr>
      <vt:lpstr>PowerPoint Presentation</vt:lpstr>
      <vt:lpstr>Evaluating the model</vt:lpstr>
      <vt:lpstr>PowerPoint Presentation</vt:lpstr>
      <vt:lpstr>PowerPoint Presentation</vt:lpstr>
      <vt:lpstr>NO FREE LUNCH </vt:lpstr>
      <vt:lpstr>No free lunch theorem</vt:lpstr>
      <vt:lpstr>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cp:lastModifiedBy>Muhammad Ali Azeem Bin Abdul Rahim</cp:lastModifiedBy>
  <cp:revision>1</cp:revision>
  <dcterms:modified xsi:type="dcterms:W3CDTF">2024-02-01T16:50:49Z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0x010100DD11F5E65D0D1B4B914DB380111E8FFA</vt:lpwstr>
  </property>
</Properties>
</file>